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69"/>
  </p:notesMasterIdLst>
  <p:sldIdLst>
    <p:sldId id="359" r:id="rId2"/>
    <p:sldId id="430" r:id="rId3"/>
    <p:sldId id="527" r:id="rId4"/>
    <p:sldId id="765" r:id="rId5"/>
    <p:sldId id="767" r:id="rId6"/>
    <p:sldId id="766" r:id="rId7"/>
    <p:sldId id="653" r:id="rId8"/>
    <p:sldId id="772" r:id="rId9"/>
    <p:sldId id="708" r:id="rId10"/>
    <p:sldId id="526" r:id="rId11"/>
    <p:sldId id="535" r:id="rId12"/>
    <p:sldId id="596" r:id="rId13"/>
    <p:sldId id="597" r:id="rId14"/>
    <p:sldId id="598" r:id="rId15"/>
    <p:sldId id="599" r:id="rId16"/>
    <p:sldId id="620" r:id="rId17"/>
    <p:sldId id="601" r:id="rId18"/>
    <p:sldId id="595" r:id="rId19"/>
    <p:sldId id="531" r:id="rId20"/>
    <p:sldId id="520" r:id="rId21"/>
    <p:sldId id="269" r:id="rId22"/>
    <p:sldId id="621" r:id="rId23"/>
    <p:sldId id="562" r:id="rId24"/>
    <p:sldId id="563" r:id="rId25"/>
    <p:sldId id="276" r:id="rId26"/>
    <p:sldId id="277" r:id="rId27"/>
    <p:sldId id="564" r:id="rId28"/>
    <p:sldId id="565" r:id="rId29"/>
    <p:sldId id="566" r:id="rId30"/>
    <p:sldId id="567" r:id="rId31"/>
    <p:sldId id="528" r:id="rId32"/>
    <p:sldId id="437" r:id="rId33"/>
    <p:sldId id="439" r:id="rId34"/>
    <p:sldId id="449" r:id="rId35"/>
    <p:sldId id="424" r:id="rId36"/>
    <p:sldId id="561" r:id="rId37"/>
    <p:sldId id="524" r:id="rId38"/>
    <p:sldId id="536" r:id="rId39"/>
    <p:sldId id="425" r:id="rId40"/>
    <p:sldId id="624" r:id="rId41"/>
    <p:sldId id="594" r:id="rId42"/>
    <p:sldId id="622" r:id="rId43"/>
    <p:sldId id="500" r:id="rId44"/>
    <p:sldId id="602" r:id="rId45"/>
    <p:sldId id="768" r:id="rId46"/>
    <p:sldId id="603" r:id="rId47"/>
    <p:sldId id="769" r:id="rId48"/>
    <p:sldId id="604" r:id="rId49"/>
    <p:sldId id="605" r:id="rId50"/>
    <p:sldId id="606" r:id="rId51"/>
    <p:sldId id="607" r:id="rId52"/>
    <p:sldId id="608" r:id="rId53"/>
    <p:sldId id="609" r:id="rId54"/>
    <p:sldId id="610" r:id="rId55"/>
    <p:sldId id="611" r:id="rId56"/>
    <p:sldId id="612" r:id="rId57"/>
    <p:sldId id="613" r:id="rId58"/>
    <p:sldId id="614" r:id="rId59"/>
    <p:sldId id="615" r:id="rId60"/>
    <p:sldId id="616" r:id="rId61"/>
    <p:sldId id="617" r:id="rId62"/>
    <p:sldId id="618" r:id="rId63"/>
    <p:sldId id="619" r:id="rId64"/>
    <p:sldId id="289" r:id="rId65"/>
    <p:sldId id="623" r:id="rId66"/>
    <p:sldId id="514" r:id="rId67"/>
    <p:sldId id="592" r:id="rId68"/>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BA0040-6C9C-4C3A-8EAF-201FF16FD932}" type="doc">
      <dgm:prSet loTypeId="urn:microsoft.com/office/officeart/2005/8/layout/process1" loCatId="process" qsTypeId="urn:microsoft.com/office/officeart/2005/8/quickstyle/simple5" qsCatId="simple" csTypeId="urn:microsoft.com/office/officeart/2005/8/colors/colorful1#13" csCatId="colorful" phldr="1"/>
      <dgm:spPr/>
    </dgm:pt>
    <dgm:pt modelId="{E5841887-C7F8-4E47-89FA-02477669FC22}">
      <dgm:prSet phldrT="[Texto]"/>
      <dgm:spPr/>
      <dgm:t>
        <a:bodyPr/>
        <a:lstStyle/>
        <a:p>
          <a:r>
            <a:rPr lang="es-ES" b="1" dirty="0"/>
            <a:t>Estocolmo</a:t>
          </a:r>
          <a:br>
            <a:rPr lang="es-ES" b="1" dirty="0"/>
          </a:br>
          <a:r>
            <a:rPr lang="es-ES" b="1" dirty="0"/>
            <a:t>1972</a:t>
          </a:r>
        </a:p>
      </dgm:t>
    </dgm:pt>
    <dgm:pt modelId="{DC829180-2CB8-4BF3-9EB0-42EEE2446853}" type="parTrans" cxnId="{EF06AD95-7836-424E-A6A6-87E763627CA3}">
      <dgm:prSet/>
      <dgm:spPr/>
      <dgm:t>
        <a:bodyPr/>
        <a:lstStyle/>
        <a:p>
          <a:endParaRPr lang="es-ES" b="1"/>
        </a:p>
      </dgm:t>
    </dgm:pt>
    <dgm:pt modelId="{3139863A-D421-46AB-A5A3-2DBEB43F2896}" type="sibTrans" cxnId="{EF06AD95-7836-424E-A6A6-87E763627CA3}">
      <dgm:prSet/>
      <dgm:spPr/>
      <dgm:t>
        <a:bodyPr/>
        <a:lstStyle/>
        <a:p>
          <a:endParaRPr lang="es-ES" b="1"/>
        </a:p>
      </dgm:t>
    </dgm:pt>
    <dgm:pt modelId="{30F4627B-08E7-4838-937E-572A320EE960}">
      <dgm:prSet phldrT="[Texto]"/>
      <dgm:spPr/>
      <dgm:t>
        <a:bodyPr/>
        <a:lstStyle/>
        <a:p>
          <a:r>
            <a:rPr lang="es-ES" b="1" dirty="0"/>
            <a:t>Río de Janeiro </a:t>
          </a:r>
        </a:p>
        <a:p>
          <a:r>
            <a:rPr lang="es-ES" b="1" dirty="0"/>
            <a:t>1992</a:t>
          </a:r>
        </a:p>
      </dgm:t>
    </dgm:pt>
    <dgm:pt modelId="{4B090504-EC15-4321-9059-36CDF161F108}" type="parTrans" cxnId="{13949620-39B0-407B-B0A6-687D48AD761B}">
      <dgm:prSet/>
      <dgm:spPr/>
      <dgm:t>
        <a:bodyPr/>
        <a:lstStyle/>
        <a:p>
          <a:endParaRPr lang="es-ES" b="1"/>
        </a:p>
      </dgm:t>
    </dgm:pt>
    <dgm:pt modelId="{40F5FFC9-3CD8-4D1F-B4E4-BB527EEB837C}" type="sibTrans" cxnId="{13949620-39B0-407B-B0A6-687D48AD761B}">
      <dgm:prSet/>
      <dgm:spPr/>
      <dgm:t>
        <a:bodyPr/>
        <a:lstStyle/>
        <a:p>
          <a:endParaRPr lang="es-ES" b="1"/>
        </a:p>
      </dgm:t>
    </dgm:pt>
    <dgm:pt modelId="{D647BC6A-46E8-4C6F-921C-95E609C50435}">
      <dgm:prSet phldrT="[Texto]"/>
      <dgm:spPr/>
      <dgm:t>
        <a:bodyPr/>
        <a:lstStyle/>
        <a:p>
          <a:r>
            <a:rPr lang="es-ES" b="1" dirty="0"/>
            <a:t>Johannesburgo</a:t>
          </a:r>
        </a:p>
        <a:p>
          <a:r>
            <a:rPr lang="es-ES" b="1" dirty="0"/>
            <a:t>2002</a:t>
          </a:r>
        </a:p>
      </dgm:t>
    </dgm:pt>
    <dgm:pt modelId="{B1ED4D50-8BD6-4999-BCAC-43F74F82D7AB}" type="parTrans" cxnId="{0311DD08-FE6B-49D7-B324-3BBAEABD8568}">
      <dgm:prSet/>
      <dgm:spPr/>
      <dgm:t>
        <a:bodyPr/>
        <a:lstStyle/>
        <a:p>
          <a:endParaRPr lang="es-ES" b="1"/>
        </a:p>
      </dgm:t>
    </dgm:pt>
    <dgm:pt modelId="{324E5ABC-2ADE-43BE-800A-1B243C313E89}" type="sibTrans" cxnId="{0311DD08-FE6B-49D7-B324-3BBAEABD8568}">
      <dgm:prSet/>
      <dgm:spPr/>
      <dgm:t>
        <a:bodyPr/>
        <a:lstStyle/>
        <a:p>
          <a:endParaRPr lang="es-ES" b="1"/>
        </a:p>
      </dgm:t>
    </dgm:pt>
    <dgm:pt modelId="{87AA92EF-96E0-4EB6-9CDC-3377AA750435}">
      <dgm:prSet phldrT="[Texto]"/>
      <dgm:spPr/>
      <dgm:t>
        <a:bodyPr/>
        <a:lstStyle/>
        <a:p>
          <a:r>
            <a:rPr lang="es-ES" b="1" dirty="0"/>
            <a:t>Río de Janeiro</a:t>
          </a:r>
          <a:br>
            <a:rPr lang="es-ES" b="1" dirty="0"/>
          </a:br>
          <a:r>
            <a:rPr lang="es-ES" b="1" dirty="0"/>
            <a:t>2012</a:t>
          </a:r>
        </a:p>
      </dgm:t>
    </dgm:pt>
    <dgm:pt modelId="{C901E035-04C4-43B7-90D8-AFCB76C5B247}" type="parTrans" cxnId="{CD700FF9-79FD-4F81-8209-34F83A3FD829}">
      <dgm:prSet/>
      <dgm:spPr/>
      <dgm:t>
        <a:bodyPr/>
        <a:lstStyle/>
        <a:p>
          <a:endParaRPr lang="es-ES" b="1"/>
        </a:p>
      </dgm:t>
    </dgm:pt>
    <dgm:pt modelId="{F877A651-BE5A-4898-A4A2-AA28721418FD}" type="sibTrans" cxnId="{CD700FF9-79FD-4F81-8209-34F83A3FD829}">
      <dgm:prSet/>
      <dgm:spPr/>
      <dgm:t>
        <a:bodyPr/>
        <a:lstStyle/>
        <a:p>
          <a:endParaRPr lang="es-ES" b="1"/>
        </a:p>
      </dgm:t>
    </dgm:pt>
    <dgm:pt modelId="{FED23516-378E-4CD4-ABCF-85281F2A14AF}" type="pres">
      <dgm:prSet presAssocID="{FEBA0040-6C9C-4C3A-8EAF-201FF16FD932}" presName="Name0" presStyleCnt="0">
        <dgm:presLayoutVars>
          <dgm:dir/>
          <dgm:resizeHandles val="exact"/>
        </dgm:presLayoutVars>
      </dgm:prSet>
      <dgm:spPr/>
    </dgm:pt>
    <dgm:pt modelId="{6146232D-83D0-47A2-A206-A2F9D77C49CD}" type="pres">
      <dgm:prSet presAssocID="{E5841887-C7F8-4E47-89FA-02477669FC22}" presName="node" presStyleLbl="node1" presStyleIdx="0" presStyleCnt="4" custScaleY="122922">
        <dgm:presLayoutVars>
          <dgm:bulletEnabled val="1"/>
        </dgm:presLayoutVars>
      </dgm:prSet>
      <dgm:spPr/>
    </dgm:pt>
    <dgm:pt modelId="{D0B9C802-ACB4-4BB8-89F6-4511C82CE9A7}" type="pres">
      <dgm:prSet presAssocID="{3139863A-D421-46AB-A5A3-2DBEB43F2896}" presName="sibTrans" presStyleLbl="sibTrans2D1" presStyleIdx="0" presStyleCnt="3"/>
      <dgm:spPr/>
    </dgm:pt>
    <dgm:pt modelId="{91EBEE06-7848-46BB-9725-4C6E905B0F05}" type="pres">
      <dgm:prSet presAssocID="{3139863A-D421-46AB-A5A3-2DBEB43F2896}" presName="connectorText" presStyleLbl="sibTrans2D1" presStyleIdx="0" presStyleCnt="3"/>
      <dgm:spPr/>
    </dgm:pt>
    <dgm:pt modelId="{5C6DDBDD-4E0A-4B33-9FF1-E5249E68837C}" type="pres">
      <dgm:prSet presAssocID="{30F4627B-08E7-4838-937E-572A320EE960}" presName="node" presStyleLbl="node1" presStyleIdx="1" presStyleCnt="4" custScaleY="122922">
        <dgm:presLayoutVars>
          <dgm:bulletEnabled val="1"/>
        </dgm:presLayoutVars>
      </dgm:prSet>
      <dgm:spPr/>
    </dgm:pt>
    <dgm:pt modelId="{EF3C58EA-98FA-4B82-9650-844921AF386D}" type="pres">
      <dgm:prSet presAssocID="{40F5FFC9-3CD8-4D1F-B4E4-BB527EEB837C}" presName="sibTrans" presStyleLbl="sibTrans2D1" presStyleIdx="1" presStyleCnt="3"/>
      <dgm:spPr/>
    </dgm:pt>
    <dgm:pt modelId="{C0A7F6DA-B225-41FE-8C8B-CD1109DDFF37}" type="pres">
      <dgm:prSet presAssocID="{40F5FFC9-3CD8-4D1F-B4E4-BB527EEB837C}" presName="connectorText" presStyleLbl="sibTrans2D1" presStyleIdx="1" presStyleCnt="3"/>
      <dgm:spPr/>
    </dgm:pt>
    <dgm:pt modelId="{B39232AD-F627-4DF5-8D33-2E8C5F36F935}" type="pres">
      <dgm:prSet presAssocID="{D647BC6A-46E8-4C6F-921C-95E609C50435}" presName="node" presStyleLbl="node1" presStyleIdx="2" presStyleCnt="4" custScaleY="122922">
        <dgm:presLayoutVars>
          <dgm:bulletEnabled val="1"/>
        </dgm:presLayoutVars>
      </dgm:prSet>
      <dgm:spPr/>
    </dgm:pt>
    <dgm:pt modelId="{36F03ECD-64D5-4BF1-81C5-177FEE3E64CD}" type="pres">
      <dgm:prSet presAssocID="{324E5ABC-2ADE-43BE-800A-1B243C313E89}" presName="sibTrans" presStyleLbl="sibTrans2D1" presStyleIdx="2" presStyleCnt="3"/>
      <dgm:spPr/>
    </dgm:pt>
    <dgm:pt modelId="{67CD83CF-44DF-4EDC-9F9C-B5DF8283E277}" type="pres">
      <dgm:prSet presAssocID="{324E5ABC-2ADE-43BE-800A-1B243C313E89}" presName="connectorText" presStyleLbl="sibTrans2D1" presStyleIdx="2" presStyleCnt="3"/>
      <dgm:spPr/>
    </dgm:pt>
    <dgm:pt modelId="{4B98F47D-38E3-444E-86C8-7D98D9B0D5F8}" type="pres">
      <dgm:prSet presAssocID="{87AA92EF-96E0-4EB6-9CDC-3377AA750435}" presName="node" presStyleLbl="node1" presStyleIdx="3" presStyleCnt="4" custScaleY="122922">
        <dgm:presLayoutVars>
          <dgm:bulletEnabled val="1"/>
        </dgm:presLayoutVars>
      </dgm:prSet>
      <dgm:spPr/>
    </dgm:pt>
  </dgm:ptLst>
  <dgm:cxnLst>
    <dgm:cxn modelId="{0311DD08-FE6B-49D7-B324-3BBAEABD8568}" srcId="{FEBA0040-6C9C-4C3A-8EAF-201FF16FD932}" destId="{D647BC6A-46E8-4C6F-921C-95E609C50435}" srcOrd="2" destOrd="0" parTransId="{B1ED4D50-8BD6-4999-BCAC-43F74F82D7AB}" sibTransId="{324E5ABC-2ADE-43BE-800A-1B243C313E89}"/>
    <dgm:cxn modelId="{13949620-39B0-407B-B0A6-687D48AD761B}" srcId="{FEBA0040-6C9C-4C3A-8EAF-201FF16FD932}" destId="{30F4627B-08E7-4838-937E-572A320EE960}" srcOrd="1" destOrd="0" parTransId="{4B090504-EC15-4321-9059-36CDF161F108}" sibTransId="{40F5FFC9-3CD8-4D1F-B4E4-BB527EEB837C}"/>
    <dgm:cxn modelId="{F3828F3F-5A71-4FC0-941E-53CE01A287CD}" type="presOf" srcId="{324E5ABC-2ADE-43BE-800A-1B243C313E89}" destId="{67CD83CF-44DF-4EDC-9F9C-B5DF8283E277}" srcOrd="1" destOrd="0" presId="urn:microsoft.com/office/officeart/2005/8/layout/process1"/>
    <dgm:cxn modelId="{D023BF43-A198-47F1-A91C-07FDAF23F715}" type="presOf" srcId="{87AA92EF-96E0-4EB6-9CDC-3377AA750435}" destId="{4B98F47D-38E3-444E-86C8-7D98D9B0D5F8}" srcOrd="0" destOrd="0" presId="urn:microsoft.com/office/officeart/2005/8/layout/process1"/>
    <dgm:cxn modelId="{6AC12765-188A-456E-82B0-6F816F0982B1}" type="presOf" srcId="{40F5FFC9-3CD8-4D1F-B4E4-BB527EEB837C}" destId="{C0A7F6DA-B225-41FE-8C8B-CD1109DDFF37}" srcOrd="1" destOrd="0" presId="urn:microsoft.com/office/officeart/2005/8/layout/process1"/>
    <dgm:cxn modelId="{870F554F-607B-4F54-AEE5-64717C3E4556}" type="presOf" srcId="{E5841887-C7F8-4E47-89FA-02477669FC22}" destId="{6146232D-83D0-47A2-A206-A2F9D77C49CD}" srcOrd="0" destOrd="0" presId="urn:microsoft.com/office/officeart/2005/8/layout/process1"/>
    <dgm:cxn modelId="{CB26EB79-AFCE-4605-B64B-FC78E2F30972}" type="presOf" srcId="{3139863A-D421-46AB-A5A3-2DBEB43F2896}" destId="{D0B9C802-ACB4-4BB8-89F6-4511C82CE9A7}" srcOrd="0" destOrd="0" presId="urn:microsoft.com/office/officeart/2005/8/layout/process1"/>
    <dgm:cxn modelId="{EF06AD95-7836-424E-A6A6-87E763627CA3}" srcId="{FEBA0040-6C9C-4C3A-8EAF-201FF16FD932}" destId="{E5841887-C7F8-4E47-89FA-02477669FC22}" srcOrd="0" destOrd="0" parTransId="{DC829180-2CB8-4BF3-9EB0-42EEE2446853}" sibTransId="{3139863A-D421-46AB-A5A3-2DBEB43F2896}"/>
    <dgm:cxn modelId="{035836C2-EFEF-4C71-AB9F-9292FC22A3B4}" type="presOf" srcId="{30F4627B-08E7-4838-937E-572A320EE960}" destId="{5C6DDBDD-4E0A-4B33-9FF1-E5249E68837C}" srcOrd="0" destOrd="0" presId="urn:microsoft.com/office/officeart/2005/8/layout/process1"/>
    <dgm:cxn modelId="{CE7F52D1-DFF1-4B3F-9C44-52CDF2DB754A}" type="presOf" srcId="{D647BC6A-46E8-4C6F-921C-95E609C50435}" destId="{B39232AD-F627-4DF5-8D33-2E8C5F36F935}" srcOrd="0" destOrd="0" presId="urn:microsoft.com/office/officeart/2005/8/layout/process1"/>
    <dgm:cxn modelId="{10F444DD-15BE-4E8C-9D5A-381270DFFFFE}" type="presOf" srcId="{3139863A-D421-46AB-A5A3-2DBEB43F2896}" destId="{91EBEE06-7848-46BB-9725-4C6E905B0F05}" srcOrd="1" destOrd="0" presId="urn:microsoft.com/office/officeart/2005/8/layout/process1"/>
    <dgm:cxn modelId="{568958DE-2586-4A16-A8C2-BD682A7EB6DE}" type="presOf" srcId="{40F5FFC9-3CD8-4D1F-B4E4-BB527EEB837C}" destId="{EF3C58EA-98FA-4B82-9650-844921AF386D}" srcOrd="0" destOrd="0" presId="urn:microsoft.com/office/officeart/2005/8/layout/process1"/>
    <dgm:cxn modelId="{90AC32E3-C601-4417-B065-2B284F73F42C}" type="presOf" srcId="{FEBA0040-6C9C-4C3A-8EAF-201FF16FD932}" destId="{FED23516-378E-4CD4-ABCF-85281F2A14AF}" srcOrd="0" destOrd="0" presId="urn:microsoft.com/office/officeart/2005/8/layout/process1"/>
    <dgm:cxn modelId="{CD700FF9-79FD-4F81-8209-34F83A3FD829}" srcId="{FEBA0040-6C9C-4C3A-8EAF-201FF16FD932}" destId="{87AA92EF-96E0-4EB6-9CDC-3377AA750435}" srcOrd="3" destOrd="0" parTransId="{C901E035-04C4-43B7-90D8-AFCB76C5B247}" sibTransId="{F877A651-BE5A-4898-A4A2-AA28721418FD}"/>
    <dgm:cxn modelId="{0E9B6FFA-DAAE-43B8-962B-0002BE168F33}" type="presOf" srcId="{324E5ABC-2ADE-43BE-800A-1B243C313E89}" destId="{36F03ECD-64D5-4BF1-81C5-177FEE3E64CD}" srcOrd="0" destOrd="0" presId="urn:microsoft.com/office/officeart/2005/8/layout/process1"/>
    <dgm:cxn modelId="{B90DA6D6-799A-4CC5-B481-F7B0EB0F5418}" type="presParOf" srcId="{FED23516-378E-4CD4-ABCF-85281F2A14AF}" destId="{6146232D-83D0-47A2-A206-A2F9D77C49CD}" srcOrd="0" destOrd="0" presId="urn:microsoft.com/office/officeart/2005/8/layout/process1"/>
    <dgm:cxn modelId="{7B149602-EBC0-471D-B2B2-13A72E557813}" type="presParOf" srcId="{FED23516-378E-4CD4-ABCF-85281F2A14AF}" destId="{D0B9C802-ACB4-4BB8-89F6-4511C82CE9A7}" srcOrd="1" destOrd="0" presId="urn:microsoft.com/office/officeart/2005/8/layout/process1"/>
    <dgm:cxn modelId="{15CE81DF-1D1C-4B80-8290-A7592C5DEC3F}" type="presParOf" srcId="{D0B9C802-ACB4-4BB8-89F6-4511C82CE9A7}" destId="{91EBEE06-7848-46BB-9725-4C6E905B0F05}" srcOrd="0" destOrd="0" presId="urn:microsoft.com/office/officeart/2005/8/layout/process1"/>
    <dgm:cxn modelId="{0106FE98-F390-48C2-B5CF-426D88C818D0}" type="presParOf" srcId="{FED23516-378E-4CD4-ABCF-85281F2A14AF}" destId="{5C6DDBDD-4E0A-4B33-9FF1-E5249E68837C}" srcOrd="2" destOrd="0" presId="urn:microsoft.com/office/officeart/2005/8/layout/process1"/>
    <dgm:cxn modelId="{974116B3-61CD-43D4-9213-C4496E71EF61}" type="presParOf" srcId="{FED23516-378E-4CD4-ABCF-85281F2A14AF}" destId="{EF3C58EA-98FA-4B82-9650-844921AF386D}" srcOrd="3" destOrd="0" presId="urn:microsoft.com/office/officeart/2005/8/layout/process1"/>
    <dgm:cxn modelId="{B7444B12-B95B-432F-A643-048E12AC2523}" type="presParOf" srcId="{EF3C58EA-98FA-4B82-9650-844921AF386D}" destId="{C0A7F6DA-B225-41FE-8C8B-CD1109DDFF37}" srcOrd="0" destOrd="0" presId="urn:microsoft.com/office/officeart/2005/8/layout/process1"/>
    <dgm:cxn modelId="{5C5D9509-DA3A-49AB-ADE9-2306EED592DF}" type="presParOf" srcId="{FED23516-378E-4CD4-ABCF-85281F2A14AF}" destId="{B39232AD-F627-4DF5-8D33-2E8C5F36F935}" srcOrd="4" destOrd="0" presId="urn:microsoft.com/office/officeart/2005/8/layout/process1"/>
    <dgm:cxn modelId="{058B5C16-8F1C-4551-A2CC-016BD8E368F5}" type="presParOf" srcId="{FED23516-378E-4CD4-ABCF-85281F2A14AF}" destId="{36F03ECD-64D5-4BF1-81C5-177FEE3E64CD}" srcOrd="5" destOrd="0" presId="urn:microsoft.com/office/officeart/2005/8/layout/process1"/>
    <dgm:cxn modelId="{0597B85C-E473-4945-A910-4D2BAA8F46AC}" type="presParOf" srcId="{36F03ECD-64D5-4BF1-81C5-177FEE3E64CD}" destId="{67CD83CF-44DF-4EDC-9F9C-B5DF8283E277}" srcOrd="0" destOrd="0" presId="urn:microsoft.com/office/officeart/2005/8/layout/process1"/>
    <dgm:cxn modelId="{B79B2357-7B2C-42B4-9E4D-723A29214E15}" type="presParOf" srcId="{FED23516-378E-4CD4-ABCF-85281F2A14AF}" destId="{4B98F47D-38E3-444E-86C8-7D98D9B0D5F8}"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1AAF73-FD4F-41AF-8C90-82831BB0B294}"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1569891-C98D-4C0F-BD5B-2A8AE038745E}">
      <dgm:prSet/>
      <dgm:spPr/>
      <dgm:t>
        <a:bodyPr/>
        <a:lstStyle/>
        <a:p>
          <a:r>
            <a:rPr lang="es-ES"/>
            <a:t>Se basa en:</a:t>
          </a:r>
          <a:endParaRPr lang="en-US"/>
        </a:p>
      </dgm:t>
    </dgm:pt>
    <dgm:pt modelId="{57A8BD86-124F-4504-86D2-99FF3776A12E}" type="parTrans" cxnId="{647CE20C-2ABC-4CF0-919C-634A6C3A0F51}">
      <dgm:prSet/>
      <dgm:spPr/>
      <dgm:t>
        <a:bodyPr/>
        <a:lstStyle/>
        <a:p>
          <a:endParaRPr lang="en-US"/>
        </a:p>
      </dgm:t>
    </dgm:pt>
    <dgm:pt modelId="{8693A6AA-F75C-40C6-93C3-C92030BEE4B8}" type="sibTrans" cxnId="{647CE20C-2ABC-4CF0-919C-634A6C3A0F51}">
      <dgm:prSet/>
      <dgm:spPr/>
      <dgm:t>
        <a:bodyPr/>
        <a:lstStyle/>
        <a:p>
          <a:endParaRPr lang="en-US"/>
        </a:p>
      </dgm:t>
    </dgm:pt>
    <dgm:pt modelId="{7643E263-FA19-408B-80C5-65BA29B27039}">
      <dgm:prSet/>
      <dgm:spPr/>
      <dgm:t>
        <a:bodyPr/>
        <a:lstStyle/>
        <a:p>
          <a:r>
            <a:rPr lang="es-ES"/>
            <a:t>El uso y gestión racional de los recursos naturales, sin poner en peligro su utilización en el futuro.</a:t>
          </a:r>
          <a:endParaRPr lang="en-US"/>
        </a:p>
      </dgm:t>
    </dgm:pt>
    <dgm:pt modelId="{9C3FDE00-F4FF-4A2A-AAC9-B81DCBEC6582}" type="parTrans" cxnId="{48E83761-DA08-41BD-BCC6-489BC3516679}">
      <dgm:prSet/>
      <dgm:spPr/>
      <dgm:t>
        <a:bodyPr/>
        <a:lstStyle/>
        <a:p>
          <a:endParaRPr lang="en-US"/>
        </a:p>
      </dgm:t>
    </dgm:pt>
    <dgm:pt modelId="{3BB6B82B-C273-4FE1-92CA-35EF7E8EAD33}" type="sibTrans" cxnId="{48E83761-DA08-41BD-BCC6-489BC3516679}">
      <dgm:prSet/>
      <dgm:spPr/>
      <dgm:t>
        <a:bodyPr/>
        <a:lstStyle/>
        <a:p>
          <a:endParaRPr lang="en-US"/>
        </a:p>
      </dgm:t>
    </dgm:pt>
    <dgm:pt modelId="{225D8F8D-6417-46FA-AB2B-54EE2CEB99A0}">
      <dgm:prSet/>
      <dgm:spPr/>
      <dgm:t>
        <a:bodyPr/>
        <a:lstStyle/>
        <a:p>
          <a:r>
            <a:rPr lang="es-ES"/>
            <a:t>Crecer económicamente, pero respetando la naturaleza y las tasas de renovación de los recursos naturales.</a:t>
          </a:r>
          <a:endParaRPr lang="en-US"/>
        </a:p>
      </dgm:t>
    </dgm:pt>
    <dgm:pt modelId="{53D84B40-8EE8-44CA-85EC-963479B4607A}" type="parTrans" cxnId="{7D77F831-AEB7-40A5-9FD4-5C1CFD6F67B5}">
      <dgm:prSet/>
      <dgm:spPr/>
      <dgm:t>
        <a:bodyPr/>
        <a:lstStyle/>
        <a:p>
          <a:endParaRPr lang="en-US"/>
        </a:p>
      </dgm:t>
    </dgm:pt>
    <dgm:pt modelId="{7AAB9809-2F73-454D-AAE9-A44DFBD0CA62}" type="sibTrans" cxnId="{7D77F831-AEB7-40A5-9FD4-5C1CFD6F67B5}">
      <dgm:prSet/>
      <dgm:spPr/>
      <dgm:t>
        <a:bodyPr/>
        <a:lstStyle/>
        <a:p>
          <a:endParaRPr lang="en-US"/>
        </a:p>
      </dgm:t>
    </dgm:pt>
    <dgm:pt modelId="{5E35F98C-98C2-4DF4-ABF1-CDFCDF7CC04A}">
      <dgm:prSet/>
      <dgm:spPr/>
      <dgm:t>
        <a:bodyPr/>
        <a:lstStyle/>
        <a:p>
          <a:r>
            <a:rPr lang="es-ES"/>
            <a:t>Permitir que las próximas generaciones puedan utilizar los recursos naturales y disfrutarlos.</a:t>
          </a:r>
          <a:endParaRPr lang="en-US"/>
        </a:p>
      </dgm:t>
    </dgm:pt>
    <dgm:pt modelId="{FD73BF53-6946-47EA-AE28-80ACAE456CBE}" type="parTrans" cxnId="{7CA1C559-A608-41DF-8F36-9BD0123A0FD3}">
      <dgm:prSet/>
      <dgm:spPr/>
      <dgm:t>
        <a:bodyPr/>
        <a:lstStyle/>
        <a:p>
          <a:endParaRPr lang="en-US"/>
        </a:p>
      </dgm:t>
    </dgm:pt>
    <dgm:pt modelId="{7F712FD0-5629-43FE-8254-F122D5DF16CC}" type="sibTrans" cxnId="{7CA1C559-A608-41DF-8F36-9BD0123A0FD3}">
      <dgm:prSet/>
      <dgm:spPr/>
      <dgm:t>
        <a:bodyPr/>
        <a:lstStyle/>
        <a:p>
          <a:endParaRPr lang="en-US"/>
        </a:p>
      </dgm:t>
    </dgm:pt>
    <dgm:pt modelId="{BDE3F254-BB05-41FB-A631-133632BF70F1}">
      <dgm:prSet/>
      <dgm:spPr/>
      <dgm:t>
        <a:bodyPr/>
        <a:lstStyle/>
        <a:p>
          <a:r>
            <a:rPr lang="es-ES"/>
            <a:t>Buscar la eficacia con la utilización de tecnologías que permitan el ahorro de energía.</a:t>
          </a:r>
          <a:endParaRPr lang="en-US"/>
        </a:p>
      </dgm:t>
    </dgm:pt>
    <dgm:pt modelId="{8352C6FD-5AA2-47D0-A11B-10AA6FAC85EE}" type="parTrans" cxnId="{E6B10766-9522-4ED1-94DA-E1FF39714256}">
      <dgm:prSet/>
      <dgm:spPr/>
      <dgm:t>
        <a:bodyPr/>
        <a:lstStyle/>
        <a:p>
          <a:endParaRPr lang="en-US"/>
        </a:p>
      </dgm:t>
    </dgm:pt>
    <dgm:pt modelId="{B1DE10AD-08DE-48EB-A888-425B0DAD57AD}" type="sibTrans" cxnId="{E6B10766-9522-4ED1-94DA-E1FF39714256}">
      <dgm:prSet/>
      <dgm:spPr/>
      <dgm:t>
        <a:bodyPr/>
        <a:lstStyle/>
        <a:p>
          <a:endParaRPr lang="en-US"/>
        </a:p>
      </dgm:t>
    </dgm:pt>
    <dgm:pt modelId="{99D69147-7135-4BFE-A736-BB265A3374A4}">
      <dgm:prSet/>
      <dgm:spPr/>
      <dgm:t>
        <a:bodyPr/>
        <a:lstStyle/>
        <a:p>
          <a:r>
            <a:rPr lang="es-ES" i="1" u="sng"/>
            <a:t>Conclusión</a:t>
          </a:r>
          <a:r>
            <a:rPr lang="es-ES" i="1"/>
            <a:t>: es un modelo que permite el bienestar del ser humano a partir de un menor consumo de recursos tanto ahora como en el futuro.</a:t>
          </a:r>
          <a:endParaRPr lang="en-US"/>
        </a:p>
      </dgm:t>
    </dgm:pt>
    <dgm:pt modelId="{359E8962-8A5B-49F4-8C44-16366908B029}" type="parTrans" cxnId="{02ADC950-20E8-451E-9293-0B927A9F1E32}">
      <dgm:prSet/>
      <dgm:spPr/>
      <dgm:t>
        <a:bodyPr/>
        <a:lstStyle/>
        <a:p>
          <a:endParaRPr lang="en-US"/>
        </a:p>
      </dgm:t>
    </dgm:pt>
    <dgm:pt modelId="{196B19D1-965F-44CE-AA23-A1C8557FB405}" type="sibTrans" cxnId="{02ADC950-20E8-451E-9293-0B927A9F1E32}">
      <dgm:prSet/>
      <dgm:spPr/>
      <dgm:t>
        <a:bodyPr/>
        <a:lstStyle/>
        <a:p>
          <a:endParaRPr lang="en-US"/>
        </a:p>
      </dgm:t>
    </dgm:pt>
    <dgm:pt modelId="{8D2AA28F-69A7-4F25-BB34-25E96E662A2F}" type="pres">
      <dgm:prSet presAssocID="{E41AAF73-FD4F-41AF-8C90-82831BB0B294}" presName="diagram" presStyleCnt="0">
        <dgm:presLayoutVars>
          <dgm:dir/>
          <dgm:resizeHandles val="exact"/>
        </dgm:presLayoutVars>
      </dgm:prSet>
      <dgm:spPr/>
    </dgm:pt>
    <dgm:pt modelId="{2DF19BD1-6D5C-49BB-8310-9A383E03A65A}" type="pres">
      <dgm:prSet presAssocID="{D1569891-C98D-4C0F-BD5B-2A8AE038745E}" presName="node" presStyleLbl="node1" presStyleIdx="0" presStyleCnt="6">
        <dgm:presLayoutVars>
          <dgm:bulletEnabled val="1"/>
        </dgm:presLayoutVars>
      </dgm:prSet>
      <dgm:spPr/>
    </dgm:pt>
    <dgm:pt modelId="{1DAD7B60-F127-4587-A3F3-63EC15EDBFB2}" type="pres">
      <dgm:prSet presAssocID="{8693A6AA-F75C-40C6-93C3-C92030BEE4B8}" presName="sibTrans" presStyleCnt="0"/>
      <dgm:spPr/>
    </dgm:pt>
    <dgm:pt modelId="{DFD9FDAF-5195-4ED3-807F-9E4B9653A627}" type="pres">
      <dgm:prSet presAssocID="{7643E263-FA19-408B-80C5-65BA29B27039}" presName="node" presStyleLbl="node1" presStyleIdx="1" presStyleCnt="6">
        <dgm:presLayoutVars>
          <dgm:bulletEnabled val="1"/>
        </dgm:presLayoutVars>
      </dgm:prSet>
      <dgm:spPr/>
    </dgm:pt>
    <dgm:pt modelId="{1E2E032B-8B9B-4A35-9E0C-D68EBFF50F3D}" type="pres">
      <dgm:prSet presAssocID="{3BB6B82B-C273-4FE1-92CA-35EF7E8EAD33}" presName="sibTrans" presStyleCnt="0"/>
      <dgm:spPr/>
    </dgm:pt>
    <dgm:pt modelId="{A9F987A6-2841-4557-B7A0-8CCE38A720EB}" type="pres">
      <dgm:prSet presAssocID="{225D8F8D-6417-46FA-AB2B-54EE2CEB99A0}" presName="node" presStyleLbl="node1" presStyleIdx="2" presStyleCnt="6">
        <dgm:presLayoutVars>
          <dgm:bulletEnabled val="1"/>
        </dgm:presLayoutVars>
      </dgm:prSet>
      <dgm:spPr/>
    </dgm:pt>
    <dgm:pt modelId="{66FD175D-CD3A-4115-8618-6E267EE4EF2A}" type="pres">
      <dgm:prSet presAssocID="{7AAB9809-2F73-454D-AAE9-A44DFBD0CA62}" presName="sibTrans" presStyleCnt="0"/>
      <dgm:spPr/>
    </dgm:pt>
    <dgm:pt modelId="{EBFB3CED-C50E-4F3D-BF27-1053F5FEAD29}" type="pres">
      <dgm:prSet presAssocID="{5E35F98C-98C2-4DF4-ABF1-CDFCDF7CC04A}" presName="node" presStyleLbl="node1" presStyleIdx="3" presStyleCnt="6">
        <dgm:presLayoutVars>
          <dgm:bulletEnabled val="1"/>
        </dgm:presLayoutVars>
      </dgm:prSet>
      <dgm:spPr/>
    </dgm:pt>
    <dgm:pt modelId="{2BA96B18-CB50-4515-9E44-79424B687B5B}" type="pres">
      <dgm:prSet presAssocID="{7F712FD0-5629-43FE-8254-F122D5DF16CC}" presName="sibTrans" presStyleCnt="0"/>
      <dgm:spPr/>
    </dgm:pt>
    <dgm:pt modelId="{AA37F58E-BB51-4C08-93AE-B6C0934ADEBB}" type="pres">
      <dgm:prSet presAssocID="{BDE3F254-BB05-41FB-A631-133632BF70F1}" presName="node" presStyleLbl="node1" presStyleIdx="4" presStyleCnt="6">
        <dgm:presLayoutVars>
          <dgm:bulletEnabled val="1"/>
        </dgm:presLayoutVars>
      </dgm:prSet>
      <dgm:spPr/>
    </dgm:pt>
    <dgm:pt modelId="{78EFA1A9-5AC7-4D68-9E32-5923BF199DF4}" type="pres">
      <dgm:prSet presAssocID="{B1DE10AD-08DE-48EB-A888-425B0DAD57AD}" presName="sibTrans" presStyleCnt="0"/>
      <dgm:spPr/>
    </dgm:pt>
    <dgm:pt modelId="{59E9B110-A222-4C15-8E14-898A45667990}" type="pres">
      <dgm:prSet presAssocID="{99D69147-7135-4BFE-A736-BB265A3374A4}" presName="node" presStyleLbl="node1" presStyleIdx="5" presStyleCnt="6">
        <dgm:presLayoutVars>
          <dgm:bulletEnabled val="1"/>
        </dgm:presLayoutVars>
      </dgm:prSet>
      <dgm:spPr/>
    </dgm:pt>
  </dgm:ptLst>
  <dgm:cxnLst>
    <dgm:cxn modelId="{2E63890C-553A-4478-B163-6E45224275E6}" type="presOf" srcId="{99D69147-7135-4BFE-A736-BB265A3374A4}" destId="{59E9B110-A222-4C15-8E14-898A45667990}" srcOrd="0" destOrd="0" presId="urn:microsoft.com/office/officeart/2005/8/layout/default"/>
    <dgm:cxn modelId="{647CE20C-2ABC-4CF0-919C-634A6C3A0F51}" srcId="{E41AAF73-FD4F-41AF-8C90-82831BB0B294}" destId="{D1569891-C98D-4C0F-BD5B-2A8AE038745E}" srcOrd="0" destOrd="0" parTransId="{57A8BD86-124F-4504-86D2-99FF3776A12E}" sibTransId="{8693A6AA-F75C-40C6-93C3-C92030BEE4B8}"/>
    <dgm:cxn modelId="{7D77F831-AEB7-40A5-9FD4-5C1CFD6F67B5}" srcId="{E41AAF73-FD4F-41AF-8C90-82831BB0B294}" destId="{225D8F8D-6417-46FA-AB2B-54EE2CEB99A0}" srcOrd="2" destOrd="0" parTransId="{53D84B40-8EE8-44CA-85EC-963479B4607A}" sibTransId="{7AAB9809-2F73-454D-AAE9-A44DFBD0CA62}"/>
    <dgm:cxn modelId="{48E83761-DA08-41BD-BCC6-489BC3516679}" srcId="{E41AAF73-FD4F-41AF-8C90-82831BB0B294}" destId="{7643E263-FA19-408B-80C5-65BA29B27039}" srcOrd="1" destOrd="0" parTransId="{9C3FDE00-F4FF-4A2A-AAC9-B81DCBEC6582}" sibTransId="{3BB6B82B-C273-4FE1-92CA-35EF7E8EAD33}"/>
    <dgm:cxn modelId="{E6B10766-9522-4ED1-94DA-E1FF39714256}" srcId="{E41AAF73-FD4F-41AF-8C90-82831BB0B294}" destId="{BDE3F254-BB05-41FB-A631-133632BF70F1}" srcOrd="4" destOrd="0" parTransId="{8352C6FD-5AA2-47D0-A11B-10AA6FAC85EE}" sibTransId="{B1DE10AD-08DE-48EB-A888-425B0DAD57AD}"/>
    <dgm:cxn modelId="{02ADC950-20E8-451E-9293-0B927A9F1E32}" srcId="{E41AAF73-FD4F-41AF-8C90-82831BB0B294}" destId="{99D69147-7135-4BFE-A736-BB265A3374A4}" srcOrd="5" destOrd="0" parTransId="{359E8962-8A5B-49F4-8C44-16366908B029}" sibTransId="{196B19D1-965F-44CE-AA23-A1C8557FB405}"/>
    <dgm:cxn modelId="{35CD5172-33CF-4754-8509-4B25058C6F2C}" type="presOf" srcId="{225D8F8D-6417-46FA-AB2B-54EE2CEB99A0}" destId="{A9F987A6-2841-4557-B7A0-8CCE38A720EB}" srcOrd="0" destOrd="0" presId="urn:microsoft.com/office/officeart/2005/8/layout/default"/>
    <dgm:cxn modelId="{7CA1C559-A608-41DF-8F36-9BD0123A0FD3}" srcId="{E41AAF73-FD4F-41AF-8C90-82831BB0B294}" destId="{5E35F98C-98C2-4DF4-ABF1-CDFCDF7CC04A}" srcOrd="3" destOrd="0" parTransId="{FD73BF53-6946-47EA-AE28-80ACAE456CBE}" sibTransId="{7F712FD0-5629-43FE-8254-F122D5DF16CC}"/>
    <dgm:cxn modelId="{763FC57C-C4F7-4BDD-AAF9-0D6E5847B9A1}" type="presOf" srcId="{D1569891-C98D-4C0F-BD5B-2A8AE038745E}" destId="{2DF19BD1-6D5C-49BB-8310-9A383E03A65A}" srcOrd="0" destOrd="0" presId="urn:microsoft.com/office/officeart/2005/8/layout/default"/>
    <dgm:cxn modelId="{A4FEA58C-9DB4-4A6B-927B-FF0C2990FEBB}" type="presOf" srcId="{7643E263-FA19-408B-80C5-65BA29B27039}" destId="{DFD9FDAF-5195-4ED3-807F-9E4B9653A627}" srcOrd="0" destOrd="0" presId="urn:microsoft.com/office/officeart/2005/8/layout/default"/>
    <dgm:cxn modelId="{C45ADE8C-46B8-45D0-B95E-50100FBAF9D7}" type="presOf" srcId="{BDE3F254-BB05-41FB-A631-133632BF70F1}" destId="{AA37F58E-BB51-4C08-93AE-B6C0934ADEBB}" srcOrd="0" destOrd="0" presId="urn:microsoft.com/office/officeart/2005/8/layout/default"/>
    <dgm:cxn modelId="{18F1ADBA-80F6-4A7E-84D5-7BC14AB2191C}" type="presOf" srcId="{E41AAF73-FD4F-41AF-8C90-82831BB0B294}" destId="{8D2AA28F-69A7-4F25-BB34-25E96E662A2F}" srcOrd="0" destOrd="0" presId="urn:microsoft.com/office/officeart/2005/8/layout/default"/>
    <dgm:cxn modelId="{5D02C6CD-8C76-41A4-BF54-A153ADE6E20D}" type="presOf" srcId="{5E35F98C-98C2-4DF4-ABF1-CDFCDF7CC04A}" destId="{EBFB3CED-C50E-4F3D-BF27-1053F5FEAD29}" srcOrd="0" destOrd="0" presId="urn:microsoft.com/office/officeart/2005/8/layout/default"/>
    <dgm:cxn modelId="{0ABA8D09-802D-4B1F-8D89-0AAF75B5A262}" type="presParOf" srcId="{8D2AA28F-69A7-4F25-BB34-25E96E662A2F}" destId="{2DF19BD1-6D5C-49BB-8310-9A383E03A65A}" srcOrd="0" destOrd="0" presId="urn:microsoft.com/office/officeart/2005/8/layout/default"/>
    <dgm:cxn modelId="{B80AD463-AFAC-4ECC-9622-7EA7E1485925}" type="presParOf" srcId="{8D2AA28F-69A7-4F25-BB34-25E96E662A2F}" destId="{1DAD7B60-F127-4587-A3F3-63EC15EDBFB2}" srcOrd="1" destOrd="0" presId="urn:microsoft.com/office/officeart/2005/8/layout/default"/>
    <dgm:cxn modelId="{8E3D61B0-ED1C-41D8-A999-9CEF236D2DB6}" type="presParOf" srcId="{8D2AA28F-69A7-4F25-BB34-25E96E662A2F}" destId="{DFD9FDAF-5195-4ED3-807F-9E4B9653A627}" srcOrd="2" destOrd="0" presId="urn:microsoft.com/office/officeart/2005/8/layout/default"/>
    <dgm:cxn modelId="{54163611-5EE7-4A63-A796-8CC72D5F35C6}" type="presParOf" srcId="{8D2AA28F-69A7-4F25-BB34-25E96E662A2F}" destId="{1E2E032B-8B9B-4A35-9E0C-D68EBFF50F3D}" srcOrd="3" destOrd="0" presId="urn:microsoft.com/office/officeart/2005/8/layout/default"/>
    <dgm:cxn modelId="{D87BDC2D-BC69-4F5F-B7F5-C27189DFF674}" type="presParOf" srcId="{8D2AA28F-69A7-4F25-BB34-25E96E662A2F}" destId="{A9F987A6-2841-4557-B7A0-8CCE38A720EB}" srcOrd="4" destOrd="0" presId="urn:microsoft.com/office/officeart/2005/8/layout/default"/>
    <dgm:cxn modelId="{6C0F225E-489C-4040-8FFE-25CF1293EAFC}" type="presParOf" srcId="{8D2AA28F-69A7-4F25-BB34-25E96E662A2F}" destId="{66FD175D-CD3A-4115-8618-6E267EE4EF2A}" srcOrd="5" destOrd="0" presId="urn:microsoft.com/office/officeart/2005/8/layout/default"/>
    <dgm:cxn modelId="{E2AC4F8F-29EB-45AB-91B5-EC4032B91989}" type="presParOf" srcId="{8D2AA28F-69A7-4F25-BB34-25E96E662A2F}" destId="{EBFB3CED-C50E-4F3D-BF27-1053F5FEAD29}" srcOrd="6" destOrd="0" presId="urn:microsoft.com/office/officeart/2005/8/layout/default"/>
    <dgm:cxn modelId="{479B09BE-D01D-4A66-B7C4-FDDE568FEA5E}" type="presParOf" srcId="{8D2AA28F-69A7-4F25-BB34-25E96E662A2F}" destId="{2BA96B18-CB50-4515-9E44-79424B687B5B}" srcOrd="7" destOrd="0" presId="urn:microsoft.com/office/officeart/2005/8/layout/default"/>
    <dgm:cxn modelId="{DA436A14-F253-4DB5-9119-1101838BA753}" type="presParOf" srcId="{8D2AA28F-69A7-4F25-BB34-25E96E662A2F}" destId="{AA37F58E-BB51-4C08-93AE-B6C0934ADEBB}" srcOrd="8" destOrd="0" presId="urn:microsoft.com/office/officeart/2005/8/layout/default"/>
    <dgm:cxn modelId="{EF32E1A2-7DFA-4CD0-8616-1A3182741981}" type="presParOf" srcId="{8D2AA28F-69A7-4F25-BB34-25E96E662A2F}" destId="{78EFA1A9-5AC7-4D68-9E32-5923BF199DF4}" srcOrd="9" destOrd="0" presId="urn:microsoft.com/office/officeart/2005/8/layout/default"/>
    <dgm:cxn modelId="{560E137A-96F7-4BBD-801F-D12F107A4DF8}" type="presParOf" srcId="{8D2AA28F-69A7-4F25-BB34-25E96E662A2F}" destId="{59E9B110-A222-4C15-8E14-898A4566799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0B8926-C1BC-45D1-8AC9-B1AA55DE9803}" type="doc">
      <dgm:prSet loTypeId="urn:microsoft.com/office/officeart/2005/8/layout/orgChart1" loCatId="hierarchy" qsTypeId="urn:microsoft.com/office/officeart/2005/8/quickstyle/simple1" qsCatId="simple" csTypeId="urn:microsoft.com/office/officeart/2005/8/colors/accent1_2" csCatId="accent1" phldr="1"/>
      <dgm:spPr/>
    </dgm:pt>
    <dgm:pt modelId="{5B8CF2E8-A13C-41C9-800F-4B152D15A263}">
      <dgm:prSet custT="1"/>
      <dgm:spPr/>
      <dgm:t>
        <a:bodyPr/>
        <a:lstStyle/>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chemeClr val="bg1"/>
              </a:solidFill>
              <a:effectLst/>
              <a:cs typeface="Arial" charset="0"/>
            </a:rPr>
            <a:t>CUMBRE DE RÍO DE JANERIO (1992)</a:t>
          </a:r>
        </a:p>
      </dgm:t>
    </dgm:pt>
    <dgm:pt modelId="{A1A1A30E-2CC8-4A0F-AFAC-DE099EAA8720}" type="parTrans" cxnId="{CD9EC10C-68C4-4C67-B9DC-0835BB538B60}">
      <dgm:prSet/>
      <dgm:spPr/>
      <dgm:t>
        <a:bodyPr/>
        <a:lstStyle/>
        <a:p>
          <a:endParaRPr lang="en-US"/>
        </a:p>
      </dgm:t>
    </dgm:pt>
    <dgm:pt modelId="{73473D3B-F6C3-4585-A0D5-8FA0C7C25CB5}" type="sibTrans" cxnId="{CD9EC10C-68C4-4C67-B9DC-0835BB538B60}">
      <dgm:prSet/>
      <dgm:spPr/>
      <dgm:t>
        <a:bodyPr/>
        <a:lstStyle/>
        <a:p>
          <a:endParaRPr lang="en-US"/>
        </a:p>
      </dgm:t>
    </dgm:pt>
    <dgm:pt modelId="{B3C22A0C-A23D-4700-8636-0B998833DF7D}">
      <dgm:prSet custT="1"/>
      <dgm:spPr/>
      <dgm:t>
        <a:bodyPr/>
        <a:lstStyle/>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chemeClr val="tx1"/>
              </a:solidFill>
              <a:effectLst/>
              <a:cs typeface="Arial" charset="0"/>
            </a:rPr>
            <a:t>Documentos ratificados</a:t>
          </a:r>
          <a:r>
            <a:rPr kumimoji="0" lang="es-ES" sz="1800" b="0" i="0" u="none" strike="noStrike" cap="none" normalizeH="0" baseline="0" dirty="0">
              <a:ln>
                <a:noFill/>
              </a:ln>
              <a:solidFill>
                <a:schemeClr val="tx1"/>
              </a:solidFill>
              <a:effectLst/>
              <a:cs typeface="Arial" charset="0"/>
            </a:rPr>
            <a:t> sobre desarrollo sostenible, </a:t>
          </a:r>
        </a:p>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chemeClr val="tx1"/>
              </a:solidFill>
              <a:effectLst/>
              <a:cs typeface="Arial" charset="0"/>
            </a:rPr>
            <a:t>cambio climático. Biodiversidad, desertificación, bosques  y Agendas 21</a:t>
          </a:r>
        </a:p>
      </dgm:t>
    </dgm:pt>
    <dgm:pt modelId="{9FA0FDDF-085B-40BE-B6CD-ECEE9B59C5C7}" type="parTrans" cxnId="{B8BFB7D5-52A2-4244-8BBA-E4202073A8EC}">
      <dgm:prSet/>
      <dgm:spPr/>
      <dgm:t>
        <a:bodyPr/>
        <a:lstStyle/>
        <a:p>
          <a:endParaRPr lang="en-US"/>
        </a:p>
      </dgm:t>
    </dgm:pt>
    <dgm:pt modelId="{45940635-9B0E-4389-88E9-063AE94697BF}" type="sibTrans" cxnId="{B8BFB7D5-52A2-4244-8BBA-E4202073A8EC}">
      <dgm:prSet/>
      <dgm:spPr/>
      <dgm:t>
        <a:bodyPr/>
        <a:lstStyle/>
        <a:p>
          <a:endParaRPr lang="en-US"/>
        </a:p>
      </dgm:t>
    </dgm:pt>
    <dgm:pt modelId="{0361A11D-DC4C-4EB7-AC0F-E5454B84FEF4}">
      <dgm:prSet custT="1"/>
      <dgm:spPr/>
      <dgm:t>
        <a:bodyPr/>
        <a:lstStyle/>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chemeClr val="tx1"/>
              </a:solidFill>
              <a:effectLst/>
              <a:cs typeface="Arial" charset="0"/>
            </a:rPr>
            <a:t>Estrategias para alcanzar un desarrollo sostenible: gestión global, </a:t>
          </a:r>
        </a:p>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chemeClr val="tx1"/>
              </a:solidFill>
              <a:effectLst/>
              <a:cs typeface="Arial" charset="0"/>
            </a:rPr>
            <a:t>sin fronteras ni diferencias entre países, erradicación de la pobreza,</a:t>
          </a:r>
        </a:p>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chemeClr val="tx1"/>
              </a:solidFill>
              <a:effectLst/>
              <a:cs typeface="Arial" charset="0"/>
            </a:rPr>
            <a:t> igual calidad de vida para las personas, </a:t>
          </a:r>
        </a:p>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chemeClr val="tx1"/>
              </a:solidFill>
              <a:effectLst/>
              <a:cs typeface="Arial" charset="0"/>
            </a:rPr>
            <a:t>gestión mejor de los recursos y protección de ecosistemas </a:t>
          </a:r>
        </a:p>
      </dgm:t>
    </dgm:pt>
    <dgm:pt modelId="{6E1BF4C6-0EE0-41DE-814B-582F68A5041B}" type="parTrans" cxnId="{FCFE8AF0-73BC-45D3-A9CD-E62C5A28095C}">
      <dgm:prSet/>
      <dgm:spPr/>
      <dgm:t>
        <a:bodyPr/>
        <a:lstStyle/>
        <a:p>
          <a:endParaRPr lang="en-US"/>
        </a:p>
      </dgm:t>
    </dgm:pt>
    <dgm:pt modelId="{0572287E-4372-49B9-8791-636077539D8F}" type="sibTrans" cxnId="{FCFE8AF0-73BC-45D3-A9CD-E62C5A28095C}">
      <dgm:prSet/>
      <dgm:spPr/>
      <dgm:t>
        <a:bodyPr/>
        <a:lstStyle/>
        <a:p>
          <a:endParaRPr lang="en-US"/>
        </a:p>
      </dgm:t>
    </dgm:pt>
    <dgm:pt modelId="{C3C2E331-FDD9-4BFF-9C80-0D4016F39B69}">
      <dgm:prSet custT="1"/>
      <dgm:spPr/>
      <dgm:t>
        <a:bodyPr/>
        <a:lstStyle/>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chemeClr val="tx1"/>
              </a:solidFill>
              <a:effectLst/>
              <a:cs typeface="Arial" charset="0"/>
            </a:rPr>
            <a:t>Los países ricos se comprometen a reducir consumo de energía y contaminación,</a:t>
          </a:r>
        </a:p>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chemeClr val="tx1"/>
              </a:solidFill>
              <a:effectLst/>
              <a:cs typeface="Arial" charset="0"/>
            </a:rPr>
            <a:t> así como destinar el 0,7 % del PIB a la ayuda a países pobres</a:t>
          </a:r>
        </a:p>
      </dgm:t>
    </dgm:pt>
    <dgm:pt modelId="{E9C525C9-C39B-4BB6-A595-ABCA8C883EA9}" type="parTrans" cxnId="{39388FB9-042F-4A2E-BEE0-62A27E018693}">
      <dgm:prSet/>
      <dgm:spPr/>
      <dgm:t>
        <a:bodyPr/>
        <a:lstStyle/>
        <a:p>
          <a:endParaRPr lang="en-US"/>
        </a:p>
      </dgm:t>
    </dgm:pt>
    <dgm:pt modelId="{65A24FD3-D266-4731-9BA9-EB9A0CF8D652}" type="sibTrans" cxnId="{39388FB9-042F-4A2E-BEE0-62A27E018693}">
      <dgm:prSet/>
      <dgm:spPr/>
      <dgm:t>
        <a:bodyPr/>
        <a:lstStyle/>
        <a:p>
          <a:endParaRPr lang="en-US"/>
        </a:p>
      </dgm:t>
    </dgm:pt>
    <dgm:pt modelId="{324CD524-9932-4D17-A583-8CBF02C28F3F}" type="pres">
      <dgm:prSet presAssocID="{EF0B8926-C1BC-45D1-8AC9-B1AA55DE9803}" presName="hierChild1" presStyleCnt="0">
        <dgm:presLayoutVars>
          <dgm:orgChart val="1"/>
          <dgm:chPref val="1"/>
          <dgm:dir/>
          <dgm:animOne val="branch"/>
          <dgm:animLvl val="lvl"/>
          <dgm:resizeHandles/>
        </dgm:presLayoutVars>
      </dgm:prSet>
      <dgm:spPr/>
    </dgm:pt>
    <dgm:pt modelId="{7C3E61BB-FFF4-4C07-8449-7C0A68A118E6}" type="pres">
      <dgm:prSet presAssocID="{5B8CF2E8-A13C-41C9-800F-4B152D15A263}" presName="hierRoot1" presStyleCnt="0">
        <dgm:presLayoutVars>
          <dgm:hierBranch val="r"/>
        </dgm:presLayoutVars>
      </dgm:prSet>
      <dgm:spPr/>
    </dgm:pt>
    <dgm:pt modelId="{FF0F801B-6A8C-4CC8-835E-C11486AAAB26}" type="pres">
      <dgm:prSet presAssocID="{5B8CF2E8-A13C-41C9-800F-4B152D15A263}" presName="rootComposite1" presStyleCnt="0"/>
      <dgm:spPr/>
    </dgm:pt>
    <dgm:pt modelId="{76EA3EA2-3063-475D-8643-3E0657980E66}" type="pres">
      <dgm:prSet presAssocID="{5B8CF2E8-A13C-41C9-800F-4B152D15A263}" presName="rootText1" presStyleLbl="node0" presStyleIdx="0" presStyleCnt="1" custScaleX="261334">
        <dgm:presLayoutVars>
          <dgm:chPref val="3"/>
        </dgm:presLayoutVars>
      </dgm:prSet>
      <dgm:spPr/>
    </dgm:pt>
    <dgm:pt modelId="{A0F847E0-A321-42B3-A3F5-88510D36F814}" type="pres">
      <dgm:prSet presAssocID="{5B8CF2E8-A13C-41C9-800F-4B152D15A263}" presName="rootConnector1" presStyleLbl="node1" presStyleIdx="0" presStyleCnt="0"/>
      <dgm:spPr/>
    </dgm:pt>
    <dgm:pt modelId="{84F32F23-77F9-4A38-9DF5-6A08B8172BED}" type="pres">
      <dgm:prSet presAssocID="{5B8CF2E8-A13C-41C9-800F-4B152D15A263}" presName="hierChild2" presStyleCnt="0"/>
      <dgm:spPr/>
    </dgm:pt>
    <dgm:pt modelId="{1DE0A604-1CD8-4C59-9697-2EAA9BE4D5F7}" type="pres">
      <dgm:prSet presAssocID="{9FA0FDDF-085B-40BE-B6CD-ECEE9B59C5C7}" presName="Name50" presStyleLbl="parChTrans1D2" presStyleIdx="0" presStyleCnt="3"/>
      <dgm:spPr/>
    </dgm:pt>
    <dgm:pt modelId="{F28AC9EC-4950-4FF2-8C34-6A74731FB7D9}" type="pres">
      <dgm:prSet presAssocID="{B3C22A0C-A23D-4700-8636-0B998833DF7D}" presName="hierRoot2" presStyleCnt="0">
        <dgm:presLayoutVars>
          <dgm:hierBranch/>
        </dgm:presLayoutVars>
      </dgm:prSet>
      <dgm:spPr/>
    </dgm:pt>
    <dgm:pt modelId="{C4B78BF1-2F1D-4217-8AB9-F53C25308F2E}" type="pres">
      <dgm:prSet presAssocID="{B3C22A0C-A23D-4700-8636-0B998833DF7D}" presName="rootComposite" presStyleCnt="0"/>
      <dgm:spPr/>
    </dgm:pt>
    <dgm:pt modelId="{F23761E5-6227-415B-A505-A171C301897A}" type="pres">
      <dgm:prSet presAssocID="{B3C22A0C-A23D-4700-8636-0B998833DF7D}" presName="rootText" presStyleLbl="node2" presStyleIdx="0" presStyleCnt="3" custScaleX="384888" custScaleY="120708" custLinFactNeighborX="-1501" custLinFactNeighborY="-16092">
        <dgm:presLayoutVars>
          <dgm:chPref val="3"/>
        </dgm:presLayoutVars>
      </dgm:prSet>
      <dgm:spPr/>
    </dgm:pt>
    <dgm:pt modelId="{18DE87FC-D831-41DA-BA48-82C1C1301755}" type="pres">
      <dgm:prSet presAssocID="{B3C22A0C-A23D-4700-8636-0B998833DF7D}" presName="rootConnector" presStyleLbl="node2" presStyleIdx="0" presStyleCnt="3"/>
      <dgm:spPr/>
    </dgm:pt>
    <dgm:pt modelId="{FDA28E0F-4010-4954-A645-A70A80CFD750}" type="pres">
      <dgm:prSet presAssocID="{B3C22A0C-A23D-4700-8636-0B998833DF7D}" presName="hierChild4" presStyleCnt="0"/>
      <dgm:spPr/>
    </dgm:pt>
    <dgm:pt modelId="{5B39B33C-CAF6-4E46-9AFC-B7A3C93C03A3}" type="pres">
      <dgm:prSet presAssocID="{B3C22A0C-A23D-4700-8636-0B998833DF7D}" presName="hierChild5" presStyleCnt="0"/>
      <dgm:spPr/>
    </dgm:pt>
    <dgm:pt modelId="{B703D717-E4FB-4916-9D95-3A55DAE64155}" type="pres">
      <dgm:prSet presAssocID="{6E1BF4C6-0EE0-41DE-814B-582F68A5041B}" presName="Name50" presStyleLbl="parChTrans1D2" presStyleIdx="1" presStyleCnt="3"/>
      <dgm:spPr/>
    </dgm:pt>
    <dgm:pt modelId="{13232937-769E-4905-AEEF-E0DFBEEF02EB}" type="pres">
      <dgm:prSet presAssocID="{0361A11D-DC4C-4EB7-AC0F-E5454B84FEF4}" presName="hierRoot2" presStyleCnt="0">
        <dgm:presLayoutVars>
          <dgm:hierBranch/>
        </dgm:presLayoutVars>
      </dgm:prSet>
      <dgm:spPr/>
    </dgm:pt>
    <dgm:pt modelId="{DC0921CD-3356-4C5E-8C0E-3329A10955BE}" type="pres">
      <dgm:prSet presAssocID="{0361A11D-DC4C-4EB7-AC0F-E5454B84FEF4}" presName="rootComposite" presStyleCnt="0"/>
      <dgm:spPr/>
    </dgm:pt>
    <dgm:pt modelId="{16C0F8E0-B166-43CE-8415-C85E8B79708A}" type="pres">
      <dgm:prSet presAssocID="{0361A11D-DC4C-4EB7-AC0F-E5454B84FEF4}" presName="rootText" presStyleLbl="node2" presStyleIdx="1" presStyleCnt="3" custScaleX="385086" custScaleY="154777">
        <dgm:presLayoutVars>
          <dgm:chPref val="3"/>
        </dgm:presLayoutVars>
      </dgm:prSet>
      <dgm:spPr/>
    </dgm:pt>
    <dgm:pt modelId="{FA633B1C-783E-4A58-BB21-1032AA302FC8}" type="pres">
      <dgm:prSet presAssocID="{0361A11D-DC4C-4EB7-AC0F-E5454B84FEF4}" presName="rootConnector" presStyleLbl="node2" presStyleIdx="1" presStyleCnt="3"/>
      <dgm:spPr/>
    </dgm:pt>
    <dgm:pt modelId="{2BFEB2C5-D9F0-4903-9636-4F03646DD083}" type="pres">
      <dgm:prSet presAssocID="{0361A11D-DC4C-4EB7-AC0F-E5454B84FEF4}" presName="hierChild4" presStyleCnt="0"/>
      <dgm:spPr/>
    </dgm:pt>
    <dgm:pt modelId="{D02357D5-2479-4F75-A413-0E5EAAC43460}" type="pres">
      <dgm:prSet presAssocID="{0361A11D-DC4C-4EB7-AC0F-E5454B84FEF4}" presName="hierChild5" presStyleCnt="0"/>
      <dgm:spPr/>
    </dgm:pt>
    <dgm:pt modelId="{4BA9B224-8A35-4FE1-8A0E-3D4D8E6F96BB}" type="pres">
      <dgm:prSet presAssocID="{E9C525C9-C39B-4BB6-A595-ABCA8C883EA9}" presName="Name50" presStyleLbl="parChTrans1D2" presStyleIdx="2" presStyleCnt="3"/>
      <dgm:spPr/>
    </dgm:pt>
    <dgm:pt modelId="{CDBE8145-D9EF-4048-BC54-EE3D19383091}" type="pres">
      <dgm:prSet presAssocID="{C3C2E331-FDD9-4BFF-9C80-0D4016F39B69}" presName="hierRoot2" presStyleCnt="0">
        <dgm:presLayoutVars>
          <dgm:hierBranch/>
        </dgm:presLayoutVars>
      </dgm:prSet>
      <dgm:spPr/>
    </dgm:pt>
    <dgm:pt modelId="{1F83A0F8-423F-4C2D-88BF-5ADC3CE9EEE7}" type="pres">
      <dgm:prSet presAssocID="{C3C2E331-FDD9-4BFF-9C80-0D4016F39B69}" presName="rootComposite" presStyleCnt="0"/>
      <dgm:spPr/>
    </dgm:pt>
    <dgm:pt modelId="{5D53A3AB-6BA1-4165-864C-07637E7BD7BF}" type="pres">
      <dgm:prSet presAssocID="{C3C2E331-FDD9-4BFF-9C80-0D4016F39B69}" presName="rootText" presStyleLbl="node2" presStyleIdx="2" presStyleCnt="3" custScaleX="387890">
        <dgm:presLayoutVars>
          <dgm:chPref val="3"/>
        </dgm:presLayoutVars>
      </dgm:prSet>
      <dgm:spPr/>
    </dgm:pt>
    <dgm:pt modelId="{190AE24B-07DE-45B0-B2AC-ECF908FEE772}" type="pres">
      <dgm:prSet presAssocID="{C3C2E331-FDD9-4BFF-9C80-0D4016F39B69}" presName="rootConnector" presStyleLbl="node2" presStyleIdx="2" presStyleCnt="3"/>
      <dgm:spPr/>
    </dgm:pt>
    <dgm:pt modelId="{F401CDCF-A8B7-4DEB-8DEB-430640A6D53B}" type="pres">
      <dgm:prSet presAssocID="{C3C2E331-FDD9-4BFF-9C80-0D4016F39B69}" presName="hierChild4" presStyleCnt="0"/>
      <dgm:spPr/>
    </dgm:pt>
    <dgm:pt modelId="{13DCDE41-0717-4A12-8E0B-206CBDEC919B}" type="pres">
      <dgm:prSet presAssocID="{C3C2E331-FDD9-4BFF-9C80-0D4016F39B69}" presName="hierChild5" presStyleCnt="0"/>
      <dgm:spPr/>
    </dgm:pt>
    <dgm:pt modelId="{D89D2724-D11D-43FD-B35D-BD8FD7A20E31}" type="pres">
      <dgm:prSet presAssocID="{5B8CF2E8-A13C-41C9-800F-4B152D15A263}" presName="hierChild3" presStyleCnt="0"/>
      <dgm:spPr/>
    </dgm:pt>
  </dgm:ptLst>
  <dgm:cxnLst>
    <dgm:cxn modelId="{CD9EC10C-68C4-4C67-B9DC-0835BB538B60}" srcId="{EF0B8926-C1BC-45D1-8AC9-B1AA55DE9803}" destId="{5B8CF2E8-A13C-41C9-800F-4B152D15A263}" srcOrd="0" destOrd="0" parTransId="{A1A1A30E-2CC8-4A0F-AFAC-DE099EAA8720}" sibTransId="{73473D3B-F6C3-4585-A0D5-8FA0C7C25CB5}"/>
    <dgm:cxn modelId="{501A1528-F2A9-4A10-9D36-21A53B99D2B7}" type="presOf" srcId="{EF0B8926-C1BC-45D1-8AC9-B1AA55DE9803}" destId="{324CD524-9932-4D17-A583-8CBF02C28F3F}" srcOrd="0" destOrd="0" presId="urn:microsoft.com/office/officeart/2005/8/layout/orgChart1"/>
    <dgm:cxn modelId="{73A56B3A-4A81-4329-BE89-E209B45FDE5F}" type="presOf" srcId="{0361A11D-DC4C-4EB7-AC0F-E5454B84FEF4}" destId="{FA633B1C-783E-4A58-BB21-1032AA302FC8}" srcOrd="1" destOrd="0" presId="urn:microsoft.com/office/officeart/2005/8/layout/orgChart1"/>
    <dgm:cxn modelId="{2F4ADF3C-7D17-46B0-BDBB-8FCD1C2B425E}" type="presOf" srcId="{B3C22A0C-A23D-4700-8636-0B998833DF7D}" destId="{F23761E5-6227-415B-A505-A171C301897A}" srcOrd="0" destOrd="0" presId="urn:microsoft.com/office/officeart/2005/8/layout/orgChart1"/>
    <dgm:cxn modelId="{97185C40-E75C-49D8-97F7-76B7718C8E20}" type="presOf" srcId="{5B8CF2E8-A13C-41C9-800F-4B152D15A263}" destId="{A0F847E0-A321-42B3-A3F5-88510D36F814}" srcOrd="1" destOrd="0" presId="urn:microsoft.com/office/officeart/2005/8/layout/orgChart1"/>
    <dgm:cxn modelId="{6D8FDE41-959A-4DC7-B8CC-AE133DF90761}" type="presOf" srcId="{0361A11D-DC4C-4EB7-AC0F-E5454B84FEF4}" destId="{16C0F8E0-B166-43CE-8415-C85E8B79708A}" srcOrd="0" destOrd="0" presId="urn:microsoft.com/office/officeart/2005/8/layout/orgChart1"/>
    <dgm:cxn modelId="{60199155-1CE6-4803-992E-70D55ACFE5F4}" type="presOf" srcId="{C3C2E331-FDD9-4BFF-9C80-0D4016F39B69}" destId="{190AE24B-07DE-45B0-B2AC-ECF908FEE772}" srcOrd="1" destOrd="0" presId="urn:microsoft.com/office/officeart/2005/8/layout/orgChart1"/>
    <dgm:cxn modelId="{8097D975-944B-447F-BE8D-0EA2D52C720C}" type="presOf" srcId="{B3C22A0C-A23D-4700-8636-0B998833DF7D}" destId="{18DE87FC-D831-41DA-BA48-82C1C1301755}" srcOrd="1" destOrd="0" presId="urn:microsoft.com/office/officeart/2005/8/layout/orgChart1"/>
    <dgm:cxn modelId="{0E089D57-9044-47A9-9724-BC53DFA1EFCF}" type="presOf" srcId="{9FA0FDDF-085B-40BE-B6CD-ECEE9B59C5C7}" destId="{1DE0A604-1CD8-4C59-9697-2EAA9BE4D5F7}" srcOrd="0" destOrd="0" presId="urn:microsoft.com/office/officeart/2005/8/layout/orgChart1"/>
    <dgm:cxn modelId="{39388FB9-042F-4A2E-BEE0-62A27E018693}" srcId="{5B8CF2E8-A13C-41C9-800F-4B152D15A263}" destId="{C3C2E331-FDD9-4BFF-9C80-0D4016F39B69}" srcOrd="2" destOrd="0" parTransId="{E9C525C9-C39B-4BB6-A595-ABCA8C883EA9}" sibTransId="{65A24FD3-D266-4731-9BA9-EB9A0CF8D652}"/>
    <dgm:cxn modelId="{058F56BD-15A6-4AC9-AD09-722BCA2BD0B5}" type="presOf" srcId="{6E1BF4C6-0EE0-41DE-814B-582F68A5041B}" destId="{B703D717-E4FB-4916-9D95-3A55DAE64155}" srcOrd="0" destOrd="0" presId="urn:microsoft.com/office/officeart/2005/8/layout/orgChart1"/>
    <dgm:cxn modelId="{CED5F2C3-D456-42C3-BB24-F099B1BA7884}" type="presOf" srcId="{E9C525C9-C39B-4BB6-A595-ABCA8C883EA9}" destId="{4BA9B224-8A35-4FE1-8A0E-3D4D8E6F96BB}" srcOrd="0" destOrd="0" presId="urn:microsoft.com/office/officeart/2005/8/layout/orgChart1"/>
    <dgm:cxn modelId="{B8BFB7D5-52A2-4244-8BBA-E4202073A8EC}" srcId="{5B8CF2E8-A13C-41C9-800F-4B152D15A263}" destId="{B3C22A0C-A23D-4700-8636-0B998833DF7D}" srcOrd="0" destOrd="0" parTransId="{9FA0FDDF-085B-40BE-B6CD-ECEE9B59C5C7}" sibTransId="{45940635-9B0E-4389-88E9-063AE94697BF}"/>
    <dgm:cxn modelId="{C1D9A2EF-E80A-419C-B40C-55F967332FDA}" type="presOf" srcId="{C3C2E331-FDD9-4BFF-9C80-0D4016F39B69}" destId="{5D53A3AB-6BA1-4165-864C-07637E7BD7BF}" srcOrd="0" destOrd="0" presId="urn:microsoft.com/office/officeart/2005/8/layout/orgChart1"/>
    <dgm:cxn modelId="{FCFE8AF0-73BC-45D3-A9CD-E62C5A28095C}" srcId="{5B8CF2E8-A13C-41C9-800F-4B152D15A263}" destId="{0361A11D-DC4C-4EB7-AC0F-E5454B84FEF4}" srcOrd="1" destOrd="0" parTransId="{6E1BF4C6-0EE0-41DE-814B-582F68A5041B}" sibTransId="{0572287E-4372-49B9-8791-636077539D8F}"/>
    <dgm:cxn modelId="{D30F4AF6-507C-4A6B-8ABC-54466C040B88}" type="presOf" srcId="{5B8CF2E8-A13C-41C9-800F-4B152D15A263}" destId="{76EA3EA2-3063-475D-8643-3E0657980E66}" srcOrd="0" destOrd="0" presId="urn:microsoft.com/office/officeart/2005/8/layout/orgChart1"/>
    <dgm:cxn modelId="{C19CB43B-9030-4E37-BD07-65B37CA9EAB7}" type="presParOf" srcId="{324CD524-9932-4D17-A583-8CBF02C28F3F}" destId="{7C3E61BB-FFF4-4C07-8449-7C0A68A118E6}" srcOrd="0" destOrd="0" presId="urn:microsoft.com/office/officeart/2005/8/layout/orgChart1"/>
    <dgm:cxn modelId="{21DF8E96-F864-45A7-BB99-0F9167E7EFAF}" type="presParOf" srcId="{7C3E61BB-FFF4-4C07-8449-7C0A68A118E6}" destId="{FF0F801B-6A8C-4CC8-835E-C11486AAAB26}" srcOrd="0" destOrd="0" presId="urn:microsoft.com/office/officeart/2005/8/layout/orgChart1"/>
    <dgm:cxn modelId="{49A1F061-13A5-4D99-BA29-3193B3FE325E}" type="presParOf" srcId="{FF0F801B-6A8C-4CC8-835E-C11486AAAB26}" destId="{76EA3EA2-3063-475D-8643-3E0657980E66}" srcOrd="0" destOrd="0" presId="urn:microsoft.com/office/officeart/2005/8/layout/orgChart1"/>
    <dgm:cxn modelId="{708FDD76-A84B-4C8E-8B19-12AF358902FD}" type="presParOf" srcId="{FF0F801B-6A8C-4CC8-835E-C11486AAAB26}" destId="{A0F847E0-A321-42B3-A3F5-88510D36F814}" srcOrd="1" destOrd="0" presId="urn:microsoft.com/office/officeart/2005/8/layout/orgChart1"/>
    <dgm:cxn modelId="{CB5CE959-8039-4062-ADB8-114D1A33A857}" type="presParOf" srcId="{7C3E61BB-FFF4-4C07-8449-7C0A68A118E6}" destId="{84F32F23-77F9-4A38-9DF5-6A08B8172BED}" srcOrd="1" destOrd="0" presId="urn:microsoft.com/office/officeart/2005/8/layout/orgChart1"/>
    <dgm:cxn modelId="{A1E71E44-A1A9-4836-BD4A-5F10612BCA41}" type="presParOf" srcId="{84F32F23-77F9-4A38-9DF5-6A08B8172BED}" destId="{1DE0A604-1CD8-4C59-9697-2EAA9BE4D5F7}" srcOrd="0" destOrd="0" presId="urn:microsoft.com/office/officeart/2005/8/layout/orgChart1"/>
    <dgm:cxn modelId="{50DBBBB8-ECE0-4D9D-A580-FBD91055F208}" type="presParOf" srcId="{84F32F23-77F9-4A38-9DF5-6A08B8172BED}" destId="{F28AC9EC-4950-4FF2-8C34-6A74731FB7D9}" srcOrd="1" destOrd="0" presId="urn:microsoft.com/office/officeart/2005/8/layout/orgChart1"/>
    <dgm:cxn modelId="{EB030DE8-0426-4809-BE23-1AF6013D1DD7}" type="presParOf" srcId="{F28AC9EC-4950-4FF2-8C34-6A74731FB7D9}" destId="{C4B78BF1-2F1D-4217-8AB9-F53C25308F2E}" srcOrd="0" destOrd="0" presId="urn:microsoft.com/office/officeart/2005/8/layout/orgChart1"/>
    <dgm:cxn modelId="{2B9E5A8F-C6DC-45F2-A97A-CDC60611BD39}" type="presParOf" srcId="{C4B78BF1-2F1D-4217-8AB9-F53C25308F2E}" destId="{F23761E5-6227-415B-A505-A171C301897A}" srcOrd="0" destOrd="0" presId="urn:microsoft.com/office/officeart/2005/8/layout/orgChart1"/>
    <dgm:cxn modelId="{6D6DB6F5-46E7-474D-86F0-9D7340DAF586}" type="presParOf" srcId="{C4B78BF1-2F1D-4217-8AB9-F53C25308F2E}" destId="{18DE87FC-D831-41DA-BA48-82C1C1301755}" srcOrd="1" destOrd="0" presId="urn:microsoft.com/office/officeart/2005/8/layout/orgChart1"/>
    <dgm:cxn modelId="{5F3F3D03-9CF7-4847-9B05-D412DFF2F0C5}" type="presParOf" srcId="{F28AC9EC-4950-4FF2-8C34-6A74731FB7D9}" destId="{FDA28E0F-4010-4954-A645-A70A80CFD750}" srcOrd="1" destOrd="0" presId="urn:microsoft.com/office/officeart/2005/8/layout/orgChart1"/>
    <dgm:cxn modelId="{700B39DE-C1A3-4706-B874-61869DDFF95A}" type="presParOf" srcId="{F28AC9EC-4950-4FF2-8C34-6A74731FB7D9}" destId="{5B39B33C-CAF6-4E46-9AFC-B7A3C93C03A3}" srcOrd="2" destOrd="0" presId="urn:microsoft.com/office/officeart/2005/8/layout/orgChart1"/>
    <dgm:cxn modelId="{D3BA3A23-998C-4BCC-A4D2-40DEF6D00000}" type="presParOf" srcId="{84F32F23-77F9-4A38-9DF5-6A08B8172BED}" destId="{B703D717-E4FB-4916-9D95-3A55DAE64155}" srcOrd="2" destOrd="0" presId="urn:microsoft.com/office/officeart/2005/8/layout/orgChart1"/>
    <dgm:cxn modelId="{1A235AEF-080A-4891-81C5-4799149138DC}" type="presParOf" srcId="{84F32F23-77F9-4A38-9DF5-6A08B8172BED}" destId="{13232937-769E-4905-AEEF-E0DFBEEF02EB}" srcOrd="3" destOrd="0" presId="urn:microsoft.com/office/officeart/2005/8/layout/orgChart1"/>
    <dgm:cxn modelId="{1A73FA39-94E0-4FA6-B8EF-6ACFC80435B4}" type="presParOf" srcId="{13232937-769E-4905-AEEF-E0DFBEEF02EB}" destId="{DC0921CD-3356-4C5E-8C0E-3329A10955BE}" srcOrd="0" destOrd="0" presId="urn:microsoft.com/office/officeart/2005/8/layout/orgChart1"/>
    <dgm:cxn modelId="{7A6F92BB-9FA0-411F-A890-215EFF30E20C}" type="presParOf" srcId="{DC0921CD-3356-4C5E-8C0E-3329A10955BE}" destId="{16C0F8E0-B166-43CE-8415-C85E8B79708A}" srcOrd="0" destOrd="0" presId="urn:microsoft.com/office/officeart/2005/8/layout/orgChart1"/>
    <dgm:cxn modelId="{F0CA9977-47C0-4F90-A1BF-FA9553EE8CFA}" type="presParOf" srcId="{DC0921CD-3356-4C5E-8C0E-3329A10955BE}" destId="{FA633B1C-783E-4A58-BB21-1032AA302FC8}" srcOrd="1" destOrd="0" presId="urn:microsoft.com/office/officeart/2005/8/layout/orgChart1"/>
    <dgm:cxn modelId="{A2795A9D-44CA-46D2-AF0F-D3C7155C1ADB}" type="presParOf" srcId="{13232937-769E-4905-AEEF-E0DFBEEF02EB}" destId="{2BFEB2C5-D9F0-4903-9636-4F03646DD083}" srcOrd="1" destOrd="0" presId="urn:microsoft.com/office/officeart/2005/8/layout/orgChart1"/>
    <dgm:cxn modelId="{D238AC24-889F-40DA-8EB8-F79908DD19B1}" type="presParOf" srcId="{13232937-769E-4905-AEEF-E0DFBEEF02EB}" destId="{D02357D5-2479-4F75-A413-0E5EAAC43460}" srcOrd="2" destOrd="0" presId="urn:microsoft.com/office/officeart/2005/8/layout/orgChart1"/>
    <dgm:cxn modelId="{80DEBE2E-DAB9-4258-ABBA-F8D23FDB89E2}" type="presParOf" srcId="{84F32F23-77F9-4A38-9DF5-6A08B8172BED}" destId="{4BA9B224-8A35-4FE1-8A0E-3D4D8E6F96BB}" srcOrd="4" destOrd="0" presId="urn:microsoft.com/office/officeart/2005/8/layout/orgChart1"/>
    <dgm:cxn modelId="{EB45FC0D-20CD-4EA4-B651-1B4C2ADD799F}" type="presParOf" srcId="{84F32F23-77F9-4A38-9DF5-6A08B8172BED}" destId="{CDBE8145-D9EF-4048-BC54-EE3D19383091}" srcOrd="5" destOrd="0" presId="urn:microsoft.com/office/officeart/2005/8/layout/orgChart1"/>
    <dgm:cxn modelId="{3C912C2F-759F-40E0-847A-67E854DF5FFC}" type="presParOf" srcId="{CDBE8145-D9EF-4048-BC54-EE3D19383091}" destId="{1F83A0F8-423F-4C2D-88BF-5ADC3CE9EEE7}" srcOrd="0" destOrd="0" presId="urn:microsoft.com/office/officeart/2005/8/layout/orgChart1"/>
    <dgm:cxn modelId="{0EC9C315-B4A8-489D-86DA-B3C484037B61}" type="presParOf" srcId="{1F83A0F8-423F-4C2D-88BF-5ADC3CE9EEE7}" destId="{5D53A3AB-6BA1-4165-864C-07637E7BD7BF}" srcOrd="0" destOrd="0" presId="urn:microsoft.com/office/officeart/2005/8/layout/orgChart1"/>
    <dgm:cxn modelId="{BD03C50F-9F32-4760-AF14-A0C5B552EBB0}" type="presParOf" srcId="{1F83A0F8-423F-4C2D-88BF-5ADC3CE9EEE7}" destId="{190AE24B-07DE-45B0-B2AC-ECF908FEE772}" srcOrd="1" destOrd="0" presId="urn:microsoft.com/office/officeart/2005/8/layout/orgChart1"/>
    <dgm:cxn modelId="{B7B10A2E-7FFC-458C-B3A3-0EB5F76116D5}" type="presParOf" srcId="{CDBE8145-D9EF-4048-BC54-EE3D19383091}" destId="{F401CDCF-A8B7-4DEB-8DEB-430640A6D53B}" srcOrd="1" destOrd="0" presId="urn:microsoft.com/office/officeart/2005/8/layout/orgChart1"/>
    <dgm:cxn modelId="{20E4967B-5ECD-4ED6-B48E-A66A44ADA07A}" type="presParOf" srcId="{CDBE8145-D9EF-4048-BC54-EE3D19383091}" destId="{13DCDE41-0717-4A12-8E0B-206CBDEC919B}" srcOrd="2" destOrd="0" presId="urn:microsoft.com/office/officeart/2005/8/layout/orgChart1"/>
    <dgm:cxn modelId="{1A5EB692-F5DF-4ADD-B0B5-4F0142AA5BCC}" type="presParOf" srcId="{7C3E61BB-FFF4-4C07-8449-7C0A68A118E6}" destId="{D89D2724-D11D-43FD-B35D-BD8FD7A20E3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1C13CE-4413-425B-8BC6-66CB40CF2DD3}"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711BC0C3-494C-4607-8712-15D77351A3DA}">
      <dgm:prSet/>
      <dgm:spPr/>
      <dgm:t>
        <a:bodyPr/>
        <a:lstStyle/>
        <a:p>
          <a:r>
            <a:rPr lang="en-US"/>
            <a:t>El cambio climático afecta a todos los países en todos los continentes. Tiene un impacto negativo en la economía nacional y en la vida de las personas, de las comunidades y de los países. En un futuro las consecuencias serán todavía peores. Las personas viven en su propia piel las consecuencias del cambio climático, que incluyen cambios en los patrones climáticos, el aumento del nivel del mar y los fenómenos meteorológicos más extremos. El cambio de actitudes se acelera a medida que más personas están recurriendo a la energía renovable y a otras soluciones para reducir las emisiones. </a:t>
          </a:r>
        </a:p>
      </dgm:t>
    </dgm:pt>
    <dgm:pt modelId="{A492E541-9BE9-40CD-AD04-8E2E7ACAB451}" type="parTrans" cxnId="{85E7BBC8-B508-47EA-B8F1-23E7BBC262BB}">
      <dgm:prSet/>
      <dgm:spPr/>
      <dgm:t>
        <a:bodyPr/>
        <a:lstStyle/>
        <a:p>
          <a:endParaRPr lang="en-US"/>
        </a:p>
      </dgm:t>
    </dgm:pt>
    <dgm:pt modelId="{75486D68-A83A-408C-9A4C-749BA6B47023}" type="sibTrans" cxnId="{85E7BBC8-B508-47EA-B8F1-23E7BBC262BB}">
      <dgm:prSet/>
      <dgm:spPr/>
      <dgm:t>
        <a:bodyPr/>
        <a:lstStyle/>
        <a:p>
          <a:endParaRPr lang="en-US"/>
        </a:p>
      </dgm:t>
    </dgm:pt>
    <dgm:pt modelId="{25E839A8-45EA-4AB7-958D-059A19A1778E}">
      <dgm:prSet/>
      <dgm:spPr/>
      <dgm:t>
        <a:bodyPr/>
        <a:lstStyle/>
        <a:p>
          <a:r>
            <a:rPr lang="en-US" i="1"/>
            <a:t>Pero el cambio climático es un </a:t>
          </a:r>
          <a:r>
            <a:rPr lang="en-US" b="1" i="1" u="sng"/>
            <a:t>reto global</a:t>
          </a:r>
          <a:r>
            <a:rPr lang="en-US" i="1"/>
            <a:t> que no respeta las fronteras. Es un problema que requiere que la comunidad internacional trabaje de forma coordinada y precisa de la cooperación internacional para que los países en desarrollo avancen hacia una economía baja en carbono. </a:t>
          </a:r>
          <a:endParaRPr lang="en-US"/>
        </a:p>
      </dgm:t>
    </dgm:pt>
    <dgm:pt modelId="{5AE4FBC5-6D0D-42F6-97D7-C98D9FEC24A1}" type="parTrans" cxnId="{6C2DC80F-5B7B-4B07-9ABE-0B61F8072DCC}">
      <dgm:prSet/>
      <dgm:spPr/>
      <dgm:t>
        <a:bodyPr/>
        <a:lstStyle/>
        <a:p>
          <a:endParaRPr lang="en-US"/>
        </a:p>
      </dgm:t>
    </dgm:pt>
    <dgm:pt modelId="{F8FB1030-7817-41C4-AA7C-6AE232BF6FAC}" type="sibTrans" cxnId="{6C2DC80F-5B7B-4B07-9ABE-0B61F8072DCC}">
      <dgm:prSet/>
      <dgm:spPr/>
      <dgm:t>
        <a:bodyPr/>
        <a:lstStyle/>
        <a:p>
          <a:endParaRPr lang="en-US"/>
        </a:p>
      </dgm:t>
    </dgm:pt>
    <dgm:pt modelId="{1AAB67D2-9419-4953-99A6-D6F9F89FBFB4}" type="pres">
      <dgm:prSet presAssocID="{B11C13CE-4413-425B-8BC6-66CB40CF2DD3}" presName="vert0" presStyleCnt="0">
        <dgm:presLayoutVars>
          <dgm:dir/>
          <dgm:animOne val="branch"/>
          <dgm:animLvl val="lvl"/>
        </dgm:presLayoutVars>
      </dgm:prSet>
      <dgm:spPr/>
    </dgm:pt>
    <dgm:pt modelId="{92D384E5-3D1F-4F46-8DA9-3F17BA9166BF}" type="pres">
      <dgm:prSet presAssocID="{711BC0C3-494C-4607-8712-15D77351A3DA}" presName="thickLine" presStyleLbl="alignNode1" presStyleIdx="0" presStyleCnt="2"/>
      <dgm:spPr/>
    </dgm:pt>
    <dgm:pt modelId="{38A1892F-43F3-4FFE-B1A2-BB20B7F8FD9D}" type="pres">
      <dgm:prSet presAssocID="{711BC0C3-494C-4607-8712-15D77351A3DA}" presName="horz1" presStyleCnt="0"/>
      <dgm:spPr/>
    </dgm:pt>
    <dgm:pt modelId="{CE66DF1A-5DCC-4BCD-82BF-F2E28EF74EBC}" type="pres">
      <dgm:prSet presAssocID="{711BC0C3-494C-4607-8712-15D77351A3DA}" presName="tx1" presStyleLbl="revTx" presStyleIdx="0" presStyleCnt="2"/>
      <dgm:spPr/>
    </dgm:pt>
    <dgm:pt modelId="{C300C8CE-E8D0-4085-A833-DB128AA3332D}" type="pres">
      <dgm:prSet presAssocID="{711BC0C3-494C-4607-8712-15D77351A3DA}" presName="vert1" presStyleCnt="0"/>
      <dgm:spPr/>
    </dgm:pt>
    <dgm:pt modelId="{8D5C42F0-13C3-4FB3-B3F5-76049E69308D}" type="pres">
      <dgm:prSet presAssocID="{25E839A8-45EA-4AB7-958D-059A19A1778E}" presName="thickLine" presStyleLbl="alignNode1" presStyleIdx="1" presStyleCnt="2"/>
      <dgm:spPr/>
    </dgm:pt>
    <dgm:pt modelId="{C534F47A-70D3-418F-87A2-A31D4AF83769}" type="pres">
      <dgm:prSet presAssocID="{25E839A8-45EA-4AB7-958D-059A19A1778E}" presName="horz1" presStyleCnt="0"/>
      <dgm:spPr/>
    </dgm:pt>
    <dgm:pt modelId="{5BE0AC3F-8BC6-4FB8-A1EB-C56BF684EF33}" type="pres">
      <dgm:prSet presAssocID="{25E839A8-45EA-4AB7-958D-059A19A1778E}" presName="tx1" presStyleLbl="revTx" presStyleIdx="1" presStyleCnt="2"/>
      <dgm:spPr/>
    </dgm:pt>
    <dgm:pt modelId="{95211469-DA10-4E54-A580-9C8D8CD68572}" type="pres">
      <dgm:prSet presAssocID="{25E839A8-45EA-4AB7-958D-059A19A1778E}" presName="vert1" presStyleCnt="0"/>
      <dgm:spPr/>
    </dgm:pt>
  </dgm:ptLst>
  <dgm:cxnLst>
    <dgm:cxn modelId="{CBD33D0A-BC6F-47F2-B85C-744CD3750159}" type="presOf" srcId="{711BC0C3-494C-4607-8712-15D77351A3DA}" destId="{CE66DF1A-5DCC-4BCD-82BF-F2E28EF74EBC}" srcOrd="0" destOrd="0" presId="urn:microsoft.com/office/officeart/2008/layout/LinedList"/>
    <dgm:cxn modelId="{6C2DC80F-5B7B-4B07-9ABE-0B61F8072DCC}" srcId="{B11C13CE-4413-425B-8BC6-66CB40CF2DD3}" destId="{25E839A8-45EA-4AB7-958D-059A19A1778E}" srcOrd="1" destOrd="0" parTransId="{5AE4FBC5-6D0D-42F6-97D7-C98D9FEC24A1}" sibTransId="{F8FB1030-7817-41C4-AA7C-6AE232BF6FAC}"/>
    <dgm:cxn modelId="{8A68FB3E-98AC-4FC8-BA11-2BE56E853971}" type="presOf" srcId="{B11C13CE-4413-425B-8BC6-66CB40CF2DD3}" destId="{1AAB67D2-9419-4953-99A6-D6F9F89FBFB4}" srcOrd="0" destOrd="0" presId="urn:microsoft.com/office/officeart/2008/layout/LinedList"/>
    <dgm:cxn modelId="{3BD05075-C6C6-45DA-8F0D-9DA6861F48E7}" type="presOf" srcId="{25E839A8-45EA-4AB7-958D-059A19A1778E}" destId="{5BE0AC3F-8BC6-4FB8-A1EB-C56BF684EF33}" srcOrd="0" destOrd="0" presId="urn:microsoft.com/office/officeart/2008/layout/LinedList"/>
    <dgm:cxn modelId="{85E7BBC8-B508-47EA-B8F1-23E7BBC262BB}" srcId="{B11C13CE-4413-425B-8BC6-66CB40CF2DD3}" destId="{711BC0C3-494C-4607-8712-15D77351A3DA}" srcOrd="0" destOrd="0" parTransId="{A492E541-9BE9-40CD-AD04-8E2E7ACAB451}" sibTransId="{75486D68-A83A-408C-9A4C-749BA6B47023}"/>
    <dgm:cxn modelId="{AAAA3C6C-1CCE-4997-92EA-439E51B9DC13}" type="presParOf" srcId="{1AAB67D2-9419-4953-99A6-D6F9F89FBFB4}" destId="{92D384E5-3D1F-4F46-8DA9-3F17BA9166BF}" srcOrd="0" destOrd="0" presId="urn:microsoft.com/office/officeart/2008/layout/LinedList"/>
    <dgm:cxn modelId="{85F10E0E-4B95-4D5D-80BF-7DAD9D261546}" type="presParOf" srcId="{1AAB67D2-9419-4953-99A6-D6F9F89FBFB4}" destId="{38A1892F-43F3-4FFE-B1A2-BB20B7F8FD9D}" srcOrd="1" destOrd="0" presId="urn:microsoft.com/office/officeart/2008/layout/LinedList"/>
    <dgm:cxn modelId="{48D122C6-5D44-44A4-B241-ADB302720064}" type="presParOf" srcId="{38A1892F-43F3-4FFE-B1A2-BB20B7F8FD9D}" destId="{CE66DF1A-5DCC-4BCD-82BF-F2E28EF74EBC}" srcOrd="0" destOrd="0" presId="urn:microsoft.com/office/officeart/2008/layout/LinedList"/>
    <dgm:cxn modelId="{EEE0E0A7-1469-4F04-929D-F5DA30011EBE}" type="presParOf" srcId="{38A1892F-43F3-4FFE-B1A2-BB20B7F8FD9D}" destId="{C300C8CE-E8D0-4085-A833-DB128AA3332D}" srcOrd="1" destOrd="0" presId="urn:microsoft.com/office/officeart/2008/layout/LinedList"/>
    <dgm:cxn modelId="{789E24D4-BEB2-407D-B1A7-102A14BC9A22}" type="presParOf" srcId="{1AAB67D2-9419-4953-99A6-D6F9F89FBFB4}" destId="{8D5C42F0-13C3-4FB3-B3F5-76049E69308D}" srcOrd="2" destOrd="0" presId="urn:microsoft.com/office/officeart/2008/layout/LinedList"/>
    <dgm:cxn modelId="{B3E5F63F-926F-4ED2-80A5-DE40E375A8EC}" type="presParOf" srcId="{1AAB67D2-9419-4953-99A6-D6F9F89FBFB4}" destId="{C534F47A-70D3-418F-87A2-A31D4AF83769}" srcOrd="3" destOrd="0" presId="urn:microsoft.com/office/officeart/2008/layout/LinedList"/>
    <dgm:cxn modelId="{6C19F3B7-3BE7-49F6-BAB4-C1BFB05FF594}" type="presParOf" srcId="{C534F47A-70D3-418F-87A2-A31D4AF83769}" destId="{5BE0AC3F-8BC6-4FB8-A1EB-C56BF684EF33}" srcOrd="0" destOrd="0" presId="urn:microsoft.com/office/officeart/2008/layout/LinedList"/>
    <dgm:cxn modelId="{AA50B39E-771B-428F-B509-85EA1D123871}" type="presParOf" srcId="{C534F47A-70D3-418F-87A2-A31D4AF83769}" destId="{95211469-DA10-4E54-A580-9C8D8CD6857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6232D-83D0-47A2-A206-A2F9D77C49CD}">
      <dsp:nvSpPr>
        <dsp:cNvPr id="0" name=""/>
        <dsp:cNvSpPr/>
      </dsp:nvSpPr>
      <dsp:spPr>
        <a:xfrm>
          <a:off x="3670" y="769775"/>
          <a:ext cx="1604920" cy="1183680"/>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dirty="0"/>
            <a:t>Estocolmo</a:t>
          </a:r>
          <a:br>
            <a:rPr lang="es-ES" sz="1700" b="1" kern="1200" dirty="0"/>
          </a:br>
          <a:r>
            <a:rPr lang="es-ES" sz="1700" b="1" kern="1200" dirty="0"/>
            <a:t>1972</a:t>
          </a:r>
        </a:p>
      </dsp:txBody>
      <dsp:txXfrm>
        <a:off x="38339" y="804444"/>
        <a:ext cx="1535582" cy="1114342"/>
      </dsp:txXfrm>
    </dsp:sp>
    <dsp:sp modelId="{D0B9C802-ACB4-4BB8-89F6-4511C82CE9A7}">
      <dsp:nvSpPr>
        <dsp:cNvPr id="0" name=""/>
        <dsp:cNvSpPr/>
      </dsp:nvSpPr>
      <dsp:spPr>
        <a:xfrm>
          <a:off x="1769083" y="1162605"/>
          <a:ext cx="340243" cy="398020"/>
        </a:xfrm>
        <a:prstGeom prst="rightArrow">
          <a:avLst>
            <a:gd name="adj1" fmla="val 60000"/>
            <a:gd name="adj2" fmla="val 5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b="1" kern="1200"/>
        </a:p>
      </dsp:txBody>
      <dsp:txXfrm>
        <a:off x="1769083" y="1242209"/>
        <a:ext cx="238170" cy="238812"/>
      </dsp:txXfrm>
    </dsp:sp>
    <dsp:sp modelId="{5C6DDBDD-4E0A-4B33-9FF1-E5249E68837C}">
      <dsp:nvSpPr>
        <dsp:cNvPr id="0" name=""/>
        <dsp:cNvSpPr/>
      </dsp:nvSpPr>
      <dsp:spPr>
        <a:xfrm>
          <a:off x="2250559" y="769775"/>
          <a:ext cx="1604920" cy="1183680"/>
        </a:xfrm>
        <a:prstGeom prst="roundRect">
          <a:avLst>
            <a:gd name="adj" fmla="val 1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dirty="0"/>
            <a:t>Río de Janeiro </a:t>
          </a:r>
        </a:p>
        <a:p>
          <a:pPr marL="0" lvl="0" indent="0" algn="ctr" defTabSz="755650">
            <a:lnSpc>
              <a:spcPct val="90000"/>
            </a:lnSpc>
            <a:spcBef>
              <a:spcPct val="0"/>
            </a:spcBef>
            <a:spcAft>
              <a:spcPct val="35000"/>
            </a:spcAft>
            <a:buNone/>
          </a:pPr>
          <a:r>
            <a:rPr lang="es-ES" sz="1700" b="1" kern="1200" dirty="0"/>
            <a:t>1992</a:t>
          </a:r>
        </a:p>
      </dsp:txBody>
      <dsp:txXfrm>
        <a:off x="2285228" y="804444"/>
        <a:ext cx="1535582" cy="1114342"/>
      </dsp:txXfrm>
    </dsp:sp>
    <dsp:sp modelId="{EF3C58EA-98FA-4B82-9650-844921AF386D}">
      <dsp:nvSpPr>
        <dsp:cNvPr id="0" name=""/>
        <dsp:cNvSpPr/>
      </dsp:nvSpPr>
      <dsp:spPr>
        <a:xfrm>
          <a:off x="4015971" y="1162605"/>
          <a:ext cx="340243" cy="398020"/>
        </a:xfrm>
        <a:prstGeom prst="rightArrow">
          <a:avLst>
            <a:gd name="adj1" fmla="val 60000"/>
            <a:gd name="adj2" fmla="val 5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b="1" kern="1200"/>
        </a:p>
      </dsp:txBody>
      <dsp:txXfrm>
        <a:off x="4015971" y="1242209"/>
        <a:ext cx="238170" cy="238812"/>
      </dsp:txXfrm>
    </dsp:sp>
    <dsp:sp modelId="{B39232AD-F627-4DF5-8D33-2E8C5F36F935}">
      <dsp:nvSpPr>
        <dsp:cNvPr id="0" name=""/>
        <dsp:cNvSpPr/>
      </dsp:nvSpPr>
      <dsp:spPr>
        <a:xfrm>
          <a:off x="4497448" y="769775"/>
          <a:ext cx="1604920" cy="1183680"/>
        </a:xfrm>
        <a:prstGeom prst="roundRect">
          <a:avLst>
            <a:gd name="adj" fmla="val 1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dirty="0"/>
            <a:t>Johannesburgo</a:t>
          </a:r>
        </a:p>
        <a:p>
          <a:pPr marL="0" lvl="0" indent="0" algn="ctr" defTabSz="755650">
            <a:lnSpc>
              <a:spcPct val="90000"/>
            </a:lnSpc>
            <a:spcBef>
              <a:spcPct val="0"/>
            </a:spcBef>
            <a:spcAft>
              <a:spcPct val="35000"/>
            </a:spcAft>
            <a:buNone/>
          </a:pPr>
          <a:r>
            <a:rPr lang="es-ES" sz="1700" b="1" kern="1200" dirty="0"/>
            <a:t>2002</a:t>
          </a:r>
        </a:p>
      </dsp:txBody>
      <dsp:txXfrm>
        <a:off x="4532117" y="804444"/>
        <a:ext cx="1535582" cy="1114342"/>
      </dsp:txXfrm>
    </dsp:sp>
    <dsp:sp modelId="{36F03ECD-64D5-4BF1-81C5-177FEE3E64CD}">
      <dsp:nvSpPr>
        <dsp:cNvPr id="0" name=""/>
        <dsp:cNvSpPr/>
      </dsp:nvSpPr>
      <dsp:spPr>
        <a:xfrm>
          <a:off x="6262860" y="1162605"/>
          <a:ext cx="340243" cy="398020"/>
        </a:xfrm>
        <a:prstGeom prst="rightArrow">
          <a:avLst>
            <a:gd name="adj1" fmla="val 60000"/>
            <a:gd name="adj2" fmla="val 5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b="1" kern="1200"/>
        </a:p>
      </dsp:txBody>
      <dsp:txXfrm>
        <a:off x="6262860" y="1242209"/>
        <a:ext cx="238170" cy="238812"/>
      </dsp:txXfrm>
    </dsp:sp>
    <dsp:sp modelId="{4B98F47D-38E3-444E-86C8-7D98D9B0D5F8}">
      <dsp:nvSpPr>
        <dsp:cNvPr id="0" name=""/>
        <dsp:cNvSpPr/>
      </dsp:nvSpPr>
      <dsp:spPr>
        <a:xfrm>
          <a:off x="6744336" y="769775"/>
          <a:ext cx="1604920" cy="1183680"/>
        </a:xfrm>
        <a:prstGeom prst="roundRect">
          <a:avLst>
            <a:gd name="adj" fmla="val 10000"/>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dirty="0"/>
            <a:t>Río de Janeiro</a:t>
          </a:r>
          <a:br>
            <a:rPr lang="es-ES" sz="1700" b="1" kern="1200" dirty="0"/>
          </a:br>
          <a:r>
            <a:rPr lang="es-ES" sz="1700" b="1" kern="1200" dirty="0"/>
            <a:t>2012</a:t>
          </a:r>
        </a:p>
      </dsp:txBody>
      <dsp:txXfrm>
        <a:off x="6779005" y="804444"/>
        <a:ext cx="1535582" cy="1114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19BD1-6D5C-49BB-8310-9A383E03A65A}">
      <dsp:nvSpPr>
        <dsp:cNvPr id="0" name=""/>
        <dsp:cNvSpPr/>
      </dsp:nvSpPr>
      <dsp:spPr>
        <a:xfrm>
          <a:off x="300990" y="1394"/>
          <a:ext cx="3251775" cy="195106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a:t>Se basa en:</a:t>
          </a:r>
          <a:endParaRPr lang="en-US" sz="2100" kern="1200"/>
        </a:p>
      </dsp:txBody>
      <dsp:txXfrm>
        <a:off x="300990" y="1394"/>
        <a:ext cx="3251775" cy="1951065"/>
      </dsp:txXfrm>
    </dsp:sp>
    <dsp:sp modelId="{DFD9FDAF-5195-4ED3-807F-9E4B9653A627}">
      <dsp:nvSpPr>
        <dsp:cNvPr id="0" name=""/>
        <dsp:cNvSpPr/>
      </dsp:nvSpPr>
      <dsp:spPr>
        <a:xfrm>
          <a:off x="3877943" y="1394"/>
          <a:ext cx="3251775" cy="195106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a:t>El uso y gestión racional de los recursos naturales, sin poner en peligro su utilización en el futuro.</a:t>
          </a:r>
          <a:endParaRPr lang="en-US" sz="2100" kern="1200"/>
        </a:p>
      </dsp:txBody>
      <dsp:txXfrm>
        <a:off x="3877943" y="1394"/>
        <a:ext cx="3251775" cy="1951065"/>
      </dsp:txXfrm>
    </dsp:sp>
    <dsp:sp modelId="{A9F987A6-2841-4557-B7A0-8CCE38A720EB}">
      <dsp:nvSpPr>
        <dsp:cNvPr id="0" name=""/>
        <dsp:cNvSpPr/>
      </dsp:nvSpPr>
      <dsp:spPr>
        <a:xfrm>
          <a:off x="7454896" y="1394"/>
          <a:ext cx="3251775" cy="195106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a:t>Crecer económicamente, pero respetando la naturaleza y las tasas de renovación de los recursos naturales.</a:t>
          </a:r>
          <a:endParaRPr lang="en-US" sz="2100" kern="1200"/>
        </a:p>
      </dsp:txBody>
      <dsp:txXfrm>
        <a:off x="7454896" y="1394"/>
        <a:ext cx="3251775" cy="1951065"/>
      </dsp:txXfrm>
    </dsp:sp>
    <dsp:sp modelId="{EBFB3CED-C50E-4F3D-BF27-1053F5FEAD29}">
      <dsp:nvSpPr>
        <dsp:cNvPr id="0" name=""/>
        <dsp:cNvSpPr/>
      </dsp:nvSpPr>
      <dsp:spPr>
        <a:xfrm>
          <a:off x="300990" y="2277637"/>
          <a:ext cx="3251775" cy="195106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a:t>Permitir que las próximas generaciones puedan utilizar los recursos naturales y disfrutarlos.</a:t>
          </a:r>
          <a:endParaRPr lang="en-US" sz="2100" kern="1200"/>
        </a:p>
      </dsp:txBody>
      <dsp:txXfrm>
        <a:off x="300990" y="2277637"/>
        <a:ext cx="3251775" cy="1951065"/>
      </dsp:txXfrm>
    </dsp:sp>
    <dsp:sp modelId="{AA37F58E-BB51-4C08-93AE-B6C0934ADEBB}">
      <dsp:nvSpPr>
        <dsp:cNvPr id="0" name=""/>
        <dsp:cNvSpPr/>
      </dsp:nvSpPr>
      <dsp:spPr>
        <a:xfrm>
          <a:off x="3877943" y="2277637"/>
          <a:ext cx="3251775" cy="195106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a:t>Buscar la eficacia con la utilización de tecnologías que permitan el ahorro de energía.</a:t>
          </a:r>
          <a:endParaRPr lang="en-US" sz="2100" kern="1200"/>
        </a:p>
      </dsp:txBody>
      <dsp:txXfrm>
        <a:off x="3877943" y="2277637"/>
        <a:ext cx="3251775" cy="1951065"/>
      </dsp:txXfrm>
    </dsp:sp>
    <dsp:sp modelId="{59E9B110-A222-4C15-8E14-898A45667990}">
      <dsp:nvSpPr>
        <dsp:cNvPr id="0" name=""/>
        <dsp:cNvSpPr/>
      </dsp:nvSpPr>
      <dsp:spPr>
        <a:xfrm>
          <a:off x="7454896" y="2277637"/>
          <a:ext cx="3251775" cy="195106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i="1" u="sng" kern="1200"/>
            <a:t>Conclusión</a:t>
          </a:r>
          <a:r>
            <a:rPr lang="es-ES" sz="2100" i="1" kern="1200"/>
            <a:t>: es un modelo que permite el bienestar del ser humano a partir de un menor consumo de recursos tanto ahora como en el futuro.</a:t>
          </a:r>
          <a:endParaRPr lang="en-US" sz="2100" kern="1200"/>
        </a:p>
      </dsp:txBody>
      <dsp:txXfrm>
        <a:off x="7454896" y="2277637"/>
        <a:ext cx="3251775" cy="19510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9B224-8A35-4FE1-8A0E-3D4D8E6F96BB}">
      <dsp:nvSpPr>
        <dsp:cNvPr id="0" name=""/>
        <dsp:cNvSpPr/>
      </dsp:nvSpPr>
      <dsp:spPr>
        <a:xfrm>
          <a:off x="543256" y="827513"/>
          <a:ext cx="647050" cy="3726183"/>
        </a:xfrm>
        <a:custGeom>
          <a:avLst/>
          <a:gdLst/>
          <a:ahLst/>
          <a:cxnLst/>
          <a:rect l="0" t="0" r="0" b="0"/>
          <a:pathLst>
            <a:path>
              <a:moveTo>
                <a:pt x="0" y="0"/>
              </a:moveTo>
              <a:lnTo>
                <a:pt x="0" y="3726183"/>
              </a:lnTo>
              <a:lnTo>
                <a:pt x="647050" y="372618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03D717-E4FB-4916-9D95-3A55DAE64155}">
      <dsp:nvSpPr>
        <dsp:cNvPr id="0" name=""/>
        <dsp:cNvSpPr/>
      </dsp:nvSpPr>
      <dsp:spPr>
        <a:xfrm>
          <a:off x="543256" y="827513"/>
          <a:ext cx="647050" cy="2328190"/>
        </a:xfrm>
        <a:custGeom>
          <a:avLst/>
          <a:gdLst/>
          <a:ahLst/>
          <a:cxnLst/>
          <a:rect l="0" t="0" r="0" b="0"/>
          <a:pathLst>
            <a:path>
              <a:moveTo>
                <a:pt x="0" y="0"/>
              </a:moveTo>
              <a:lnTo>
                <a:pt x="0" y="2328190"/>
              </a:lnTo>
              <a:lnTo>
                <a:pt x="647050" y="232819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E0A604-1CD8-4C59-9697-2EAA9BE4D5F7}">
      <dsp:nvSpPr>
        <dsp:cNvPr id="0" name=""/>
        <dsp:cNvSpPr/>
      </dsp:nvSpPr>
      <dsp:spPr>
        <a:xfrm>
          <a:off x="543256" y="827513"/>
          <a:ext cx="622274" cy="711935"/>
        </a:xfrm>
        <a:custGeom>
          <a:avLst/>
          <a:gdLst/>
          <a:ahLst/>
          <a:cxnLst/>
          <a:rect l="0" t="0" r="0" b="0"/>
          <a:pathLst>
            <a:path>
              <a:moveTo>
                <a:pt x="0" y="0"/>
              </a:moveTo>
              <a:lnTo>
                <a:pt x="0" y="711935"/>
              </a:lnTo>
              <a:lnTo>
                <a:pt x="622274" y="71193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EA3EA2-3063-475D-8643-3E0657980E66}">
      <dsp:nvSpPr>
        <dsp:cNvPr id="0" name=""/>
        <dsp:cNvSpPr/>
      </dsp:nvSpPr>
      <dsp:spPr>
        <a:xfrm>
          <a:off x="111889" y="2196"/>
          <a:ext cx="4313668" cy="8253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0" i="0" u="none" strike="noStrike" kern="1200" cap="none" normalizeH="0" baseline="0" dirty="0">
              <a:ln>
                <a:noFill/>
              </a:ln>
              <a:solidFill>
                <a:schemeClr val="bg1"/>
              </a:solidFill>
              <a:effectLst/>
              <a:cs typeface="Arial" charset="0"/>
            </a:rPr>
            <a:t>CUMBRE DE RÍO DE JANERIO (1992)</a:t>
          </a:r>
        </a:p>
      </dsp:txBody>
      <dsp:txXfrm>
        <a:off x="111889" y="2196"/>
        <a:ext cx="4313668" cy="825317"/>
      </dsp:txXfrm>
    </dsp:sp>
    <dsp:sp modelId="{F23761E5-6227-415B-A505-A171C301897A}">
      <dsp:nvSpPr>
        <dsp:cNvPr id="0" name=""/>
        <dsp:cNvSpPr/>
      </dsp:nvSpPr>
      <dsp:spPr>
        <a:xfrm>
          <a:off x="1165530" y="1041336"/>
          <a:ext cx="6353093" cy="99622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1" i="0" u="none" strike="noStrike" kern="1200" cap="none" normalizeH="0" baseline="0" dirty="0">
              <a:ln>
                <a:noFill/>
              </a:ln>
              <a:solidFill>
                <a:schemeClr val="tx1"/>
              </a:solidFill>
              <a:effectLst/>
              <a:cs typeface="Arial" charset="0"/>
            </a:rPr>
            <a:t>Documentos ratificados</a:t>
          </a:r>
          <a:r>
            <a:rPr kumimoji="0" lang="es-ES" sz="1800" b="0" i="0" u="none" strike="noStrike" kern="1200" cap="none" normalizeH="0" baseline="0" dirty="0">
              <a:ln>
                <a:noFill/>
              </a:ln>
              <a:solidFill>
                <a:schemeClr val="tx1"/>
              </a:solidFill>
              <a:effectLst/>
              <a:cs typeface="Arial" charset="0"/>
            </a:rPr>
            <a:t> sobre desarrollo sostenible, </a:t>
          </a:r>
        </a:p>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0" i="0" u="none" strike="noStrike" kern="1200" cap="none" normalizeH="0" baseline="0" dirty="0">
              <a:ln>
                <a:noFill/>
              </a:ln>
              <a:solidFill>
                <a:schemeClr val="tx1"/>
              </a:solidFill>
              <a:effectLst/>
              <a:cs typeface="Arial" charset="0"/>
            </a:rPr>
            <a:t>cambio climático. Biodiversidad, desertificación, bosques  y Agendas 21</a:t>
          </a:r>
        </a:p>
      </dsp:txBody>
      <dsp:txXfrm>
        <a:off x="1165530" y="1041336"/>
        <a:ext cx="6353093" cy="996223"/>
      </dsp:txXfrm>
    </dsp:sp>
    <dsp:sp modelId="{16C0F8E0-B166-43CE-8415-C85E8B79708A}">
      <dsp:nvSpPr>
        <dsp:cNvPr id="0" name=""/>
        <dsp:cNvSpPr/>
      </dsp:nvSpPr>
      <dsp:spPr>
        <a:xfrm>
          <a:off x="1190306" y="2517003"/>
          <a:ext cx="6356361" cy="127740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0" i="0" u="none" strike="noStrike" kern="1200" cap="none" normalizeH="0" baseline="0" dirty="0">
              <a:ln>
                <a:noFill/>
              </a:ln>
              <a:solidFill>
                <a:schemeClr val="tx1"/>
              </a:solidFill>
              <a:effectLst/>
              <a:cs typeface="Arial" charset="0"/>
            </a:rPr>
            <a:t>Estrategias para alcanzar un desarrollo sostenible: gestión global, </a:t>
          </a:r>
        </a:p>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0" i="0" u="none" strike="noStrike" kern="1200" cap="none" normalizeH="0" baseline="0" dirty="0">
              <a:ln>
                <a:noFill/>
              </a:ln>
              <a:solidFill>
                <a:schemeClr val="tx1"/>
              </a:solidFill>
              <a:effectLst/>
              <a:cs typeface="Arial" charset="0"/>
            </a:rPr>
            <a:t>sin fronteras ni diferencias entre países, erradicación de la pobreza,</a:t>
          </a:r>
        </a:p>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0" i="0" u="none" strike="noStrike" kern="1200" cap="none" normalizeH="0" baseline="0" dirty="0">
              <a:ln>
                <a:noFill/>
              </a:ln>
              <a:solidFill>
                <a:schemeClr val="tx1"/>
              </a:solidFill>
              <a:effectLst/>
              <a:cs typeface="Arial" charset="0"/>
            </a:rPr>
            <a:t> igual calidad de vida para las personas, </a:t>
          </a:r>
        </a:p>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0" i="0" u="none" strike="noStrike" kern="1200" cap="none" normalizeH="0" baseline="0" dirty="0">
              <a:ln>
                <a:noFill/>
              </a:ln>
              <a:solidFill>
                <a:schemeClr val="tx1"/>
              </a:solidFill>
              <a:effectLst/>
              <a:cs typeface="Arial" charset="0"/>
            </a:rPr>
            <a:t>gestión mejor de los recursos y protección de ecosistemas </a:t>
          </a:r>
        </a:p>
      </dsp:txBody>
      <dsp:txXfrm>
        <a:off x="1190306" y="2517003"/>
        <a:ext cx="6356361" cy="1277401"/>
      </dsp:txXfrm>
    </dsp:sp>
    <dsp:sp modelId="{5D53A3AB-6BA1-4165-864C-07637E7BD7BF}">
      <dsp:nvSpPr>
        <dsp:cNvPr id="0" name=""/>
        <dsp:cNvSpPr/>
      </dsp:nvSpPr>
      <dsp:spPr>
        <a:xfrm>
          <a:off x="1190306" y="4141038"/>
          <a:ext cx="6402645" cy="8253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0" i="0" u="none" strike="noStrike" kern="1200" cap="none" normalizeH="0" baseline="0" dirty="0">
              <a:ln>
                <a:noFill/>
              </a:ln>
              <a:solidFill>
                <a:schemeClr val="tx1"/>
              </a:solidFill>
              <a:effectLst/>
              <a:cs typeface="Arial" charset="0"/>
            </a:rPr>
            <a:t>Los países ricos se comprometen a reducir consumo de energía y contaminación,</a:t>
          </a:r>
        </a:p>
        <a:p>
          <a:pPr marL="0" marR="0" lvl="0" indent="0" algn="ctr" defTabSz="449263" rtl="0" eaLnBrk="1" fontAlgn="base" latinLnBrk="0" hangingPunct="1">
            <a:lnSpc>
              <a:spcPct val="100000"/>
            </a:lnSpc>
            <a:spcBef>
              <a:spcPct val="0"/>
            </a:spcBef>
            <a:spcAft>
              <a:spcPct val="0"/>
            </a:spcAft>
            <a:buClrTx/>
            <a:buSzTx/>
            <a:buFontTx/>
            <a:buNone/>
            <a:tabLst/>
          </a:pPr>
          <a:r>
            <a:rPr kumimoji="0" lang="es-ES" sz="1800" b="0" i="0" u="none" strike="noStrike" kern="1200" cap="none" normalizeH="0" baseline="0" dirty="0">
              <a:ln>
                <a:noFill/>
              </a:ln>
              <a:solidFill>
                <a:schemeClr val="tx1"/>
              </a:solidFill>
              <a:effectLst/>
              <a:cs typeface="Arial" charset="0"/>
            </a:rPr>
            <a:t> así como destinar el 0,7 % del PIB a la ayuda a países pobres</a:t>
          </a:r>
        </a:p>
      </dsp:txBody>
      <dsp:txXfrm>
        <a:off x="1190306" y="4141038"/>
        <a:ext cx="6402645" cy="8253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384E5-3D1F-4F46-8DA9-3F17BA9166BF}">
      <dsp:nvSpPr>
        <dsp:cNvPr id="0" name=""/>
        <dsp:cNvSpPr/>
      </dsp:nvSpPr>
      <dsp:spPr>
        <a:xfrm>
          <a:off x="0" y="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66DF1A-5DCC-4BCD-82BF-F2E28EF74EBC}">
      <dsp:nvSpPr>
        <dsp:cNvPr id="0" name=""/>
        <dsp:cNvSpPr/>
      </dsp:nvSpPr>
      <dsp:spPr>
        <a:xfrm>
          <a:off x="0" y="0"/>
          <a:ext cx="6797675" cy="2824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El cambio climático afecta a todos los países en todos los continentes. Tiene un impacto negativo en la economía nacional y en la vida de las personas, de las comunidades y de los países. En un futuro las consecuencias serán todavía peores. Las personas viven en su propia piel las consecuencias del cambio climático, que incluyen cambios en los patrones climáticos, el aumento del nivel del mar y los fenómenos meteorológicos más extremos. El cambio de actitudes se acelera a medida que más personas están recurriendo a la energía renovable y a otras soluciones para reducir las emisiones. </a:t>
          </a:r>
        </a:p>
      </dsp:txBody>
      <dsp:txXfrm>
        <a:off x="0" y="0"/>
        <a:ext cx="6797675" cy="2824955"/>
      </dsp:txXfrm>
    </dsp:sp>
    <dsp:sp modelId="{8D5C42F0-13C3-4FB3-B3F5-76049E69308D}">
      <dsp:nvSpPr>
        <dsp:cNvPr id="0" name=""/>
        <dsp:cNvSpPr/>
      </dsp:nvSpPr>
      <dsp:spPr>
        <a:xfrm>
          <a:off x="0" y="2824955"/>
          <a:ext cx="6797675" cy="0"/>
        </a:xfrm>
        <a:prstGeom prst="line">
          <a:avLst/>
        </a:prstGeom>
        <a:solidFill>
          <a:schemeClr val="accent2">
            <a:hueOff val="3240090"/>
            <a:satOff val="451"/>
            <a:lumOff val="392"/>
            <a:alphaOff val="0"/>
          </a:schemeClr>
        </a:solidFill>
        <a:ln w="15875" cap="flat" cmpd="sng" algn="ctr">
          <a:solidFill>
            <a:schemeClr val="accent2">
              <a:hueOff val="3240090"/>
              <a:satOff val="451"/>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0AC3F-8BC6-4FB8-A1EB-C56BF684EF33}">
      <dsp:nvSpPr>
        <dsp:cNvPr id="0" name=""/>
        <dsp:cNvSpPr/>
      </dsp:nvSpPr>
      <dsp:spPr>
        <a:xfrm>
          <a:off x="0" y="2824955"/>
          <a:ext cx="6797675" cy="2824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i="1" kern="1200"/>
            <a:t>Pero el cambio climático es un </a:t>
          </a:r>
          <a:r>
            <a:rPr lang="en-US" sz="1900" b="1" i="1" u="sng" kern="1200"/>
            <a:t>reto global</a:t>
          </a:r>
          <a:r>
            <a:rPr lang="en-US" sz="1900" i="1" kern="1200"/>
            <a:t> que no respeta las fronteras. Es un problema que requiere que la comunidad internacional trabaje de forma coordinada y precisa de la cooperación internacional para que los países en desarrollo avancen hacia una economía baja en carbono. </a:t>
          </a:r>
          <a:endParaRPr lang="en-US" sz="1900" kern="1200"/>
        </a:p>
      </dsp:txBody>
      <dsp:txXfrm>
        <a:off x="0" y="2824955"/>
        <a:ext cx="6797675" cy="28249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513C7E-F8B5-46B5-AE52-59A10064B747}" type="datetimeFigureOut">
              <a:rPr lang="es-AR" smtClean="0"/>
              <a:t>9/8/2023</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EACA9-CEC8-4898-82D8-4DFFFF7F598E}" type="slidenum">
              <a:rPr lang="es-AR" smtClean="0"/>
              <a:t>‹#›</a:t>
            </a:fld>
            <a:endParaRPr lang="es-AR"/>
          </a:p>
        </p:txBody>
      </p:sp>
    </p:spTree>
    <p:extLst>
      <p:ext uri="{BB962C8B-B14F-4D97-AF65-F5344CB8AC3E}">
        <p14:creationId xmlns:p14="http://schemas.microsoft.com/office/powerpoint/2010/main" val="3269144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B36DC641-B133-49F8-B97B-A81C8770D4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E5AC027-FC78-4BC4-9DE9-82D443862B9F}" type="slidenum">
              <a:rPr lang="es-ES" altLang="es-ES">
                <a:latin typeface="Arial" panose="020B0604020202020204" pitchFamily="34" charset="0"/>
              </a:rPr>
              <a:pPr/>
              <a:t>1</a:t>
            </a:fld>
            <a:endParaRPr lang="es-ES" altLang="es-ES">
              <a:latin typeface="Arial" panose="020B0604020202020204" pitchFamily="34" charset="0"/>
            </a:endParaRPr>
          </a:p>
        </p:txBody>
      </p:sp>
      <p:sp>
        <p:nvSpPr>
          <p:cNvPr id="6147" name="Rectangle 2">
            <a:extLst>
              <a:ext uri="{FF2B5EF4-FFF2-40B4-BE49-F238E27FC236}">
                <a16:creationId xmlns:a16="http://schemas.microsoft.com/office/drawing/2014/main" id="{2E84F414-8DE0-488E-AC29-7BBD8BC2733E}"/>
              </a:ext>
            </a:extLst>
          </p:cNvPr>
          <p:cNvSpPr>
            <a:spLocks noGrp="1" noRot="1" noChangeAspect="1" noChangeArrowheads="1" noTextEdit="1"/>
          </p:cNvSpPr>
          <p:nvPr>
            <p:ph type="sldImg"/>
          </p:nvPr>
        </p:nvSpPr>
        <p:spPr bwMode="auto">
          <a:xfrm>
            <a:off x="90488" y="742950"/>
            <a:ext cx="6634162" cy="3732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8" name="Rectangle 3">
            <a:extLst>
              <a:ext uri="{FF2B5EF4-FFF2-40B4-BE49-F238E27FC236}">
                <a16:creationId xmlns:a16="http://schemas.microsoft.com/office/drawing/2014/main" id="{D14ABA83-4DBB-4DDD-805B-24E681E46E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AR" altLang="es-E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C8121CCB-51D9-4FA0-B95F-89B5B0A175F3}"/>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100C2FD3-1AAB-4113-A1C7-225E1650DF76}" type="slidenum">
              <a:rPr lang="es-ES" altLang="en-US" sz="1200"/>
              <a:pPr algn="r" eaLnBrk="1" hangingPunct="1"/>
              <a:t>35</a:t>
            </a:fld>
            <a:endParaRPr lang="es-ES" altLang="en-US" sz="1200"/>
          </a:p>
        </p:txBody>
      </p:sp>
      <p:sp>
        <p:nvSpPr>
          <p:cNvPr id="47107" name="Rectangle 2">
            <a:extLst>
              <a:ext uri="{FF2B5EF4-FFF2-40B4-BE49-F238E27FC236}">
                <a16:creationId xmlns:a16="http://schemas.microsoft.com/office/drawing/2014/main" id="{F8AF407D-4713-4267-BDA8-7B7E71BCB1F7}"/>
              </a:ext>
            </a:extLst>
          </p:cNvPr>
          <p:cNvSpPr>
            <a:spLocks noGrp="1" noRot="1" noChangeAspect="1" noChangeArrowheads="1" noTextEdit="1"/>
          </p:cNvSpPr>
          <p:nvPr>
            <p:ph type="sldImg"/>
          </p:nvPr>
        </p:nvSpPr>
        <p:spPr bwMode="auto">
          <a:xfrm>
            <a:off x="920750" y="744538"/>
            <a:ext cx="497363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a:extLst>
              <a:ext uri="{FF2B5EF4-FFF2-40B4-BE49-F238E27FC236}">
                <a16:creationId xmlns:a16="http://schemas.microsoft.com/office/drawing/2014/main" id="{032BB774-0F62-44BC-828D-53876029F87A}"/>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D4588F04-B84B-49D0-AC91-0ECA35FF781A}"/>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E501705D-33DC-448E-86E2-E9768EE2554E}" type="slidenum">
              <a:rPr lang="es-ES" altLang="en-US" sz="1200"/>
              <a:pPr algn="r" eaLnBrk="1" hangingPunct="1"/>
              <a:t>36</a:t>
            </a:fld>
            <a:endParaRPr lang="es-ES" altLang="en-US" sz="1200"/>
          </a:p>
        </p:txBody>
      </p:sp>
      <p:sp>
        <p:nvSpPr>
          <p:cNvPr id="49155" name="Rectangle 2">
            <a:extLst>
              <a:ext uri="{FF2B5EF4-FFF2-40B4-BE49-F238E27FC236}">
                <a16:creationId xmlns:a16="http://schemas.microsoft.com/office/drawing/2014/main" id="{9304B9A3-4104-4DE4-A6B1-EC8127A0FF30}"/>
              </a:ext>
            </a:extLst>
          </p:cNvPr>
          <p:cNvSpPr>
            <a:spLocks noGrp="1" noRot="1" noChangeAspect="1" noChangeArrowheads="1" noTextEdit="1"/>
          </p:cNvSpPr>
          <p:nvPr>
            <p:ph type="sldImg"/>
          </p:nvPr>
        </p:nvSpPr>
        <p:spPr bwMode="auto">
          <a:xfrm>
            <a:off x="920750" y="744538"/>
            <a:ext cx="497363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a:extLst>
              <a:ext uri="{FF2B5EF4-FFF2-40B4-BE49-F238E27FC236}">
                <a16:creationId xmlns:a16="http://schemas.microsoft.com/office/drawing/2014/main" id="{599C868D-F93D-4DE2-9DBF-095057AC1F2C}"/>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09288E4F-ACBD-4C4C-9A6F-C471DBE1E058}"/>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F4CFC5AD-FE26-487F-9F3C-5DBCB014286B}" type="slidenum">
              <a:rPr lang="es-ES" altLang="en-US" sz="1200"/>
              <a:pPr algn="r" eaLnBrk="1" hangingPunct="1"/>
              <a:t>37</a:t>
            </a:fld>
            <a:endParaRPr lang="es-ES" altLang="en-US" sz="1200"/>
          </a:p>
        </p:txBody>
      </p:sp>
      <p:sp>
        <p:nvSpPr>
          <p:cNvPr id="51203" name="Rectangle 2">
            <a:extLst>
              <a:ext uri="{FF2B5EF4-FFF2-40B4-BE49-F238E27FC236}">
                <a16:creationId xmlns:a16="http://schemas.microsoft.com/office/drawing/2014/main" id="{95918828-0B84-44D8-94F1-54A235C7DCAB}"/>
              </a:ext>
            </a:extLst>
          </p:cNvPr>
          <p:cNvSpPr>
            <a:spLocks noGrp="1" noRot="1" noChangeAspect="1" noChangeArrowheads="1" noTextEdit="1"/>
          </p:cNvSpPr>
          <p:nvPr>
            <p:ph type="sldImg"/>
          </p:nvPr>
        </p:nvSpPr>
        <p:spPr bwMode="auto">
          <a:xfrm>
            <a:off x="920750" y="744538"/>
            <a:ext cx="497363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a:extLst>
              <a:ext uri="{FF2B5EF4-FFF2-40B4-BE49-F238E27FC236}">
                <a16:creationId xmlns:a16="http://schemas.microsoft.com/office/drawing/2014/main" id="{75FDF555-DE7F-4E5B-B92C-677117AB8730}"/>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541A56D5-E5B9-4A83-B7C8-C9916D114B85}"/>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8426FCD8-926F-4B6B-8820-17ACC3BD2FF0}" type="slidenum">
              <a:rPr lang="es-ES" altLang="en-US" sz="1200"/>
              <a:pPr algn="r" eaLnBrk="1" hangingPunct="1"/>
              <a:t>38</a:t>
            </a:fld>
            <a:endParaRPr lang="es-ES" altLang="en-US" sz="1200"/>
          </a:p>
        </p:txBody>
      </p:sp>
      <p:sp>
        <p:nvSpPr>
          <p:cNvPr id="53251" name="Rectangle 2">
            <a:extLst>
              <a:ext uri="{FF2B5EF4-FFF2-40B4-BE49-F238E27FC236}">
                <a16:creationId xmlns:a16="http://schemas.microsoft.com/office/drawing/2014/main" id="{449BF65B-B02D-45FE-A573-EFA599CA518F}"/>
              </a:ext>
            </a:extLst>
          </p:cNvPr>
          <p:cNvSpPr>
            <a:spLocks noGrp="1" noRot="1" noChangeAspect="1" noChangeArrowheads="1" noTextEdit="1"/>
          </p:cNvSpPr>
          <p:nvPr>
            <p:ph type="sldImg"/>
          </p:nvPr>
        </p:nvSpPr>
        <p:spPr bwMode="auto">
          <a:xfrm>
            <a:off x="920750" y="744538"/>
            <a:ext cx="497363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D668E11F-2D03-42D6-A406-5660546292A8}"/>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05AE179-2EE5-41AD-A0AF-879FB988B1A3}"/>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3FC4628A-578D-4E02-BAF4-A79EE9F91E4E}" type="slidenum">
              <a:rPr lang="es-ES" altLang="en-US" sz="1200"/>
              <a:pPr algn="r" eaLnBrk="1" hangingPunct="1"/>
              <a:t>39</a:t>
            </a:fld>
            <a:endParaRPr lang="es-ES" altLang="en-US" sz="1200"/>
          </a:p>
        </p:txBody>
      </p:sp>
      <p:sp>
        <p:nvSpPr>
          <p:cNvPr id="55299" name="Rectangle 2">
            <a:extLst>
              <a:ext uri="{FF2B5EF4-FFF2-40B4-BE49-F238E27FC236}">
                <a16:creationId xmlns:a16="http://schemas.microsoft.com/office/drawing/2014/main" id="{BF8AAF06-6028-4536-BEB4-DD01DE3AB386}"/>
              </a:ext>
            </a:extLst>
          </p:cNvPr>
          <p:cNvSpPr>
            <a:spLocks noGrp="1" noRot="1" noChangeAspect="1" noChangeArrowheads="1" noTextEdit="1"/>
          </p:cNvSpPr>
          <p:nvPr>
            <p:ph type="sldImg"/>
          </p:nvPr>
        </p:nvSpPr>
        <p:spPr bwMode="auto">
          <a:xfrm>
            <a:off x="920750" y="744538"/>
            <a:ext cx="497363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a:extLst>
              <a:ext uri="{FF2B5EF4-FFF2-40B4-BE49-F238E27FC236}">
                <a16:creationId xmlns:a16="http://schemas.microsoft.com/office/drawing/2014/main" id="{730C762D-5A68-45A4-9CA8-DC9CCDF87C5C}"/>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812B6328-7116-4452-B76D-03DA7188E415}"/>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1BFFDFA6-CF6F-437C-9136-33DB68801894}" type="slidenum">
              <a:rPr lang="es-ES" altLang="en-US" sz="1200"/>
              <a:pPr algn="r" eaLnBrk="1" hangingPunct="1"/>
              <a:t>40</a:t>
            </a:fld>
            <a:endParaRPr lang="es-ES" altLang="en-US" sz="1200"/>
          </a:p>
        </p:txBody>
      </p:sp>
      <p:sp>
        <p:nvSpPr>
          <p:cNvPr id="57347" name="Rectangle 2">
            <a:extLst>
              <a:ext uri="{FF2B5EF4-FFF2-40B4-BE49-F238E27FC236}">
                <a16:creationId xmlns:a16="http://schemas.microsoft.com/office/drawing/2014/main" id="{8D9D380B-DA54-4F4A-B444-BC4F8E454016}"/>
              </a:ext>
            </a:extLst>
          </p:cNvPr>
          <p:cNvSpPr>
            <a:spLocks noGrp="1" noRot="1" noChangeAspect="1" noChangeArrowheads="1" noTextEdit="1"/>
          </p:cNvSpPr>
          <p:nvPr>
            <p:ph type="sldImg"/>
          </p:nvPr>
        </p:nvSpPr>
        <p:spPr bwMode="auto">
          <a:xfrm>
            <a:off x="920750" y="744538"/>
            <a:ext cx="497363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a:extLst>
              <a:ext uri="{FF2B5EF4-FFF2-40B4-BE49-F238E27FC236}">
                <a16:creationId xmlns:a16="http://schemas.microsoft.com/office/drawing/2014/main" id="{852CB198-E34D-45DA-9C5B-0D28112CCA5A}"/>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4DF834B-7514-4C09-A82E-F314E6A8A475}"/>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F689F1B9-23AB-4314-BC9D-A9896A9113F3}" type="slidenum">
              <a:rPr lang="es-ES" altLang="en-US" sz="1200"/>
              <a:pPr algn="r" eaLnBrk="1" hangingPunct="1"/>
              <a:t>41</a:t>
            </a:fld>
            <a:endParaRPr lang="es-ES" altLang="en-US" sz="1200"/>
          </a:p>
        </p:txBody>
      </p:sp>
      <p:sp>
        <p:nvSpPr>
          <p:cNvPr id="59395" name="Rectangle 2">
            <a:extLst>
              <a:ext uri="{FF2B5EF4-FFF2-40B4-BE49-F238E27FC236}">
                <a16:creationId xmlns:a16="http://schemas.microsoft.com/office/drawing/2014/main" id="{1834588C-1D6E-4F74-8F8F-864764B27686}"/>
              </a:ext>
            </a:extLst>
          </p:cNvPr>
          <p:cNvSpPr>
            <a:spLocks noGrp="1" noRot="1" noChangeAspect="1" noChangeArrowheads="1" noTextEdit="1"/>
          </p:cNvSpPr>
          <p:nvPr>
            <p:ph type="sldImg"/>
          </p:nvPr>
        </p:nvSpPr>
        <p:spPr bwMode="auto">
          <a:xfrm>
            <a:off x="920750" y="744538"/>
            <a:ext cx="497363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a:extLst>
              <a:ext uri="{FF2B5EF4-FFF2-40B4-BE49-F238E27FC236}">
                <a16:creationId xmlns:a16="http://schemas.microsoft.com/office/drawing/2014/main" id="{EC622952-4C59-4F7D-9C7E-1693CFADACCF}"/>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68FD0441-C540-4C6D-886B-4CA4B9FD8428}"/>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154B3908-D471-4306-8D9E-8B248996ABA2}" type="slidenum">
              <a:rPr lang="es-ES" altLang="en-US" sz="1200"/>
              <a:pPr algn="r" eaLnBrk="1" hangingPunct="1"/>
              <a:t>42</a:t>
            </a:fld>
            <a:endParaRPr lang="es-ES" altLang="en-US" sz="1200"/>
          </a:p>
        </p:txBody>
      </p:sp>
      <p:sp>
        <p:nvSpPr>
          <p:cNvPr id="61443" name="Rectangle 2">
            <a:extLst>
              <a:ext uri="{FF2B5EF4-FFF2-40B4-BE49-F238E27FC236}">
                <a16:creationId xmlns:a16="http://schemas.microsoft.com/office/drawing/2014/main" id="{F73ADBA3-E872-450B-846C-016D75C8B6A8}"/>
              </a:ext>
            </a:extLst>
          </p:cNvPr>
          <p:cNvSpPr>
            <a:spLocks noGrp="1" noRot="1" noChangeAspect="1" noChangeArrowheads="1" noTextEdit="1"/>
          </p:cNvSpPr>
          <p:nvPr>
            <p:ph type="sldImg"/>
          </p:nvPr>
        </p:nvSpPr>
        <p:spPr bwMode="auto">
          <a:xfrm>
            <a:off x="920750" y="744538"/>
            <a:ext cx="497363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a:extLst>
              <a:ext uri="{FF2B5EF4-FFF2-40B4-BE49-F238E27FC236}">
                <a16:creationId xmlns:a16="http://schemas.microsoft.com/office/drawing/2014/main" id="{A0DEA423-9035-4185-B761-7E91EAD24C7C}"/>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909E6ADC-2B27-46A4-B8BE-8E58DF77FA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A3EE9563-B9B6-44C5-801C-5F1D15A6FB1A}" type="slidenum">
              <a:rPr lang="es-ES" altLang="en-US">
                <a:latin typeface="Arial" panose="020B0604020202020204" pitchFamily="34" charset="0"/>
                <a:cs typeface="Arial" panose="020B0604020202020204" pitchFamily="34" charset="0"/>
              </a:rPr>
              <a:pPr/>
              <a:t>43</a:t>
            </a:fld>
            <a:endParaRPr lang="es-ES" altLang="en-US">
              <a:latin typeface="Arial" panose="020B0604020202020204" pitchFamily="34" charset="0"/>
              <a:cs typeface="Arial" panose="020B0604020202020204" pitchFamily="34" charset="0"/>
            </a:endParaRPr>
          </a:p>
        </p:txBody>
      </p:sp>
      <p:sp>
        <p:nvSpPr>
          <p:cNvPr id="63491" name="Rectangle 2">
            <a:extLst>
              <a:ext uri="{FF2B5EF4-FFF2-40B4-BE49-F238E27FC236}">
                <a16:creationId xmlns:a16="http://schemas.microsoft.com/office/drawing/2014/main" id="{8AAF7CC6-A79E-40D8-B925-523DA63CAB2F}"/>
              </a:ext>
            </a:extLst>
          </p:cNvPr>
          <p:cNvSpPr>
            <a:spLocks noGrp="1" noRot="1" noChangeAspect="1" noChangeArrowheads="1" noTextEdit="1"/>
          </p:cNvSpPr>
          <p:nvPr>
            <p:ph type="sldImg"/>
          </p:nvPr>
        </p:nvSpPr>
        <p:spPr bwMode="auto">
          <a:xfrm>
            <a:off x="106363" y="749300"/>
            <a:ext cx="6669087" cy="3752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a:extLst>
              <a:ext uri="{FF2B5EF4-FFF2-40B4-BE49-F238E27FC236}">
                <a16:creationId xmlns:a16="http://schemas.microsoft.com/office/drawing/2014/main" id="{B219365A-E4B3-4E35-BDF2-498071DD6A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s-E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B51BF3F3-BB7D-4C77-8CFE-201887F7F237}"/>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29920C1A-8289-449E-92C3-50E43DA9DE6D}" type="slidenum">
              <a:rPr lang="es-ES" altLang="en-US" sz="1200"/>
              <a:pPr algn="r" eaLnBrk="1" hangingPunct="1"/>
              <a:t>65</a:t>
            </a:fld>
            <a:endParaRPr lang="es-ES" altLang="en-US" sz="1200"/>
          </a:p>
        </p:txBody>
      </p:sp>
      <p:sp>
        <p:nvSpPr>
          <p:cNvPr id="87043" name="Rectangle 2">
            <a:extLst>
              <a:ext uri="{FF2B5EF4-FFF2-40B4-BE49-F238E27FC236}">
                <a16:creationId xmlns:a16="http://schemas.microsoft.com/office/drawing/2014/main" id="{406E198D-7311-44D4-8785-31350341EEB8}"/>
              </a:ext>
            </a:extLst>
          </p:cNvPr>
          <p:cNvSpPr>
            <a:spLocks noGrp="1" noRot="1" noChangeAspect="1" noChangeArrowheads="1" noTextEdit="1"/>
          </p:cNvSpPr>
          <p:nvPr>
            <p:ph type="sldImg"/>
          </p:nvPr>
        </p:nvSpPr>
        <p:spPr bwMode="auto">
          <a:xfrm>
            <a:off x="920750" y="744538"/>
            <a:ext cx="497363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a:extLst>
              <a:ext uri="{FF2B5EF4-FFF2-40B4-BE49-F238E27FC236}">
                <a16:creationId xmlns:a16="http://schemas.microsoft.com/office/drawing/2014/main" id="{14ECCE0C-C32B-4A98-B8A0-342A5BADE1ED}"/>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Marcador de imagen de diapositiva">
            <a:extLst>
              <a:ext uri="{FF2B5EF4-FFF2-40B4-BE49-F238E27FC236}">
                <a16:creationId xmlns:a16="http://schemas.microsoft.com/office/drawing/2014/main" id="{390E3EC1-5FA4-495A-A82A-9AB69D5B90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2 Marcador de notas">
            <a:extLst>
              <a:ext uri="{FF2B5EF4-FFF2-40B4-BE49-F238E27FC236}">
                <a16:creationId xmlns:a16="http://schemas.microsoft.com/office/drawing/2014/main" id="{C1AFD23D-500E-470C-950E-A029100FF9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PE"/>
          </a:p>
        </p:txBody>
      </p:sp>
      <p:sp>
        <p:nvSpPr>
          <p:cNvPr id="14340" name="3 Marcador de número de diapositiva">
            <a:extLst>
              <a:ext uri="{FF2B5EF4-FFF2-40B4-BE49-F238E27FC236}">
                <a16:creationId xmlns:a16="http://schemas.microsoft.com/office/drawing/2014/main" id="{56AA13A1-DC35-436B-ADC0-E774902B2D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85D46A-E08D-4ECD-AA49-45454F7B611B}" type="slidenum">
              <a:rPr lang="es-ES" altLang="en-US">
                <a:solidFill>
                  <a:srgbClr val="000000"/>
                </a:solidFill>
              </a:rPr>
              <a:pPr>
                <a:spcBef>
                  <a:spcPct val="0"/>
                </a:spcBef>
              </a:pPr>
              <a:t>8</a:t>
            </a:fld>
            <a:endParaRPr lang="es-ES" alt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a:extLst>
              <a:ext uri="{FF2B5EF4-FFF2-40B4-BE49-F238E27FC236}">
                <a16:creationId xmlns:a16="http://schemas.microsoft.com/office/drawing/2014/main" id="{140D3726-C08F-4025-A540-6D3343B968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2 Marcador de notas">
            <a:extLst>
              <a:ext uri="{FF2B5EF4-FFF2-40B4-BE49-F238E27FC236}">
                <a16:creationId xmlns:a16="http://schemas.microsoft.com/office/drawing/2014/main" id="{ED835F41-AC0B-41FE-8A6C-E1247A157C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AR" altLang="es-ES">
              <a:latin typeface="Arial" panose="020B0604020202020204" pitchFamily="34" charset="0"/>
            </a:endParaRPr>
          </a:p>
        </p:txBody>
      </p:sp>
      <p:sp>
        <p:nvSpPr>
          <p:cNvPr id="89092" name="3 Marcador de número de diapositiva">
            <a:extLst>
              <a:ext uri="{FF2B5EF4-FFF2-40B4-BE49-F238E27FC236}">
                <a16:creationId xmlns:a16="http://schemas.microsoft.com/office/drawing/2014/main" id="{C665B5BD-4716-499E-82D9-5D6442D44B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DE43E5F-0D67-4DAA-B0DB-9285F142227A}" type="slidenum">
              <a:rPr lang="es-ES" altLang="en-US">
                <a:latin typeface="Arial" panose="020B0604020202020204" pitchFamily="34" charset="0"/>
                <a:cs typeface="Arial" panose="020B0604020202020204" pitchFamily="34" charset="0"/>
              </a:rPr>
              <a:pPr/>
              <a:t>66</a:t>
            </a:fld>
            <a:endParaRPr lang="es-E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1670029F-95E2-424E-BA9D-6B23F5BFED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015FE49-13C9-4965-B68E-36461574F5FA}" type="slidenum">
              <a:rPr lang="es-ES" altLang="en-US">
                <a:latin typeface="Arial" panose="020B0604020202020204" pitchFamily="34" charset="0"/>
                <a:cs typeface="Arial" panose="020B0604020202020204" pitchFamily="34" charset="0"/>
              </a:rPr>
              <a:pPr/>
              <a:t>67</a:t>
            </a:fld>
            <a:endParaRPr lang="es-ES" altLang="en-US">
              <a:latin typeface="Arial" panose="020B0604020202020204" pitchFamily="34" charset="0"/>
              <a:cs typeface="Arial" panose="020B0604020202020204" pitchFamily="34" charset="0"/>
            </a:endParaRPr>
          </a:p>
        </p:txBody>
      </p:sp>
      <p:sp>
        <p:nvSpPr>
          <p:cNvPr id="91139" name="Rectangle 2">
            <a:extLst>
              <a:ext uri="{FF2B5EF4-FFF2-40B4-BE49-F238E27FC236}">
                <a16:creationId xmlns:a16="http://schemas.microsoft.com/office/drawing/2014/main" id="{FA2A784D-8733-4C3E-80E0-B7B88BB29FE7}"/>
              </a:ext>
            </a:extLst>
          </p:cNvPr>
          <p:cNvSpPr>
            <a:spLocks noGrp="1" noRot="1" noChangeAspect="1" noChangeArrowheads="1" noTextEdit="1"/>
          </p:cNvSpPr>
          <p:nvPr>
            <p:ph type="sldImg"/>
          </p:nvPr>
        </p:nvSpPr>
        <p:spPr bwMode="auto">
          <a:xfrm>
            <a:off x="106363" y="749300"/>
            <a:ext cx="6669087" cy="3752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a:extLst>
              <a:ext uri="{FF2B5EF4-FFF2-40B4-BE49-F238E27FC236}">
                <a16:creationId xmlns:a16="http://schemas.microsoft.com/office/drawing/2014/main" id="{C989D7F8-D41E-45F9-82D5-E0DAB589F6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s-E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99B4BD08-54C5-4B3B-9B9E-9DBFCA7AEE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Lst>
              <a:defRPr>
                <a:solidFill>
                  <a:schemeClr val="tx1"/>
                </a:solidFill>
                <a:latin typeface="Verdana" panose="020B0604030504040204" pitchFamily="34" charset="0"/>
              </a:defRPr>
            </a:lvl1pPr>
            <a:lvl2pPr marL="742950" indent="-285750">
              <a:tabLst>
                <a:tab pos="723900" algn="l"/>
                <a:tab pos="1447800" algn="l"/>
                <a:tab pos="2171700" algn="l"/>
                <a:tab pos="2895600" algn="l"/>
              </a:tabLst>
              <a:defRPr>
                <a:solidFill>
                  <a:schemeClr val="tx1"/>
                </a:solidFill>
                <a:latin typeface="Verdana" panose="020B0604030504040204" pitchFamily="34" charset="0"/>
              </a:defRPr>
            </a:lvl2pPr>
            <a:lvl3pPr marL="1143000" indent="-228600">
              <a:tabLst>
                <a:tab pos="723900" algn="l"/>
                <a:tab pos="1447800" algn="l"/>
                <a:tab pos="2171700" algn="l"/>
                <a:tab pos="2895600" algn="l"/>
              </a:tabLst>
              <a:defRPr>
                <a:solidFill>
                  <a:schemeClr val="tx1"/>
                </a:solidFill>
                <a:latin typeface="Verdana" panose="020B0604030504040204" pitchFamily="34" charset="0"/>
              </a:defRPr>
            </a:lvl3pPr>
            <a:lvl4pPr marL="1600200" indent="-228600">
              <a:tabLst>
                <a:tab pos="723900" algn="l"/>
                <a:tab pos="1447800" algn="l"/>
                <a:tab pos="2171700" algn="l"/>
                <a:tab pos="2895600" algn="l"/>
              </a:tabLst>
              <a:defRPr>
                <a:solidFill>
                  <a:schemeClr val="tx1"/>
                </a:solidFill>
                <a:latin typeface="Verdana" panose="020B0604030504040204" pitchFamily="34" charset="0"/>
              </a:defRPr>
            </a:lvl4pPr>
            <a:lvl5pPr marL="2057400" indent="-228600">
              <a:tabLst>
                <a:tab pos="723900" algn="l"/>
                <a:tab pos="1447800" algn="l"/>
                <a:tab pos="2171700" algn="l"/>
                <a:tab pos="2895600"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9pPr>
          </a:lstStyle>
          <a:p>
            <a:fld id="{11E9DD83-62F5-4B25-A00A-10F948405571}" type="slidenum">
              <a:rPr lang="es-ES" altLang="es-ES">
                <a:solidFill>
                  <a:srgbClr val="000000"/>
                </a:solidFill>
                <a:latin typeface="Times New Roman" panose="02020603050405020304" pitchFamily="18" charset="0"/>
                <a:cs typeface="Arial" panose="020B0604020202020204" pitchFamily="34" charset="0"/>
              </a:rPr>
              <a:pPr/>
              <a:t>12</a:t>
            </a:fld>
            <a:endParaRPr lang="es-ES" altLang="es-ES">
              <a:solidFill>
                <a:srgbClr val="000000"/>
              </a:solidFill>
              <a:latin typeface="Times New Roman" panose="02020603050405020304" pitchFamily="18" charset="0"/>
              <a:cs typeface="Arial" panose="020B0604020202020204" pitchFamily="34" charset="0"/>
            </a:endParaRPr>
          </a:p>
        </p:txBody>
      </p:sp>
      <p:sp>
        <p:nvSpPr>
          <p:cNvPr id="19459" name="Rectangle 2">
            <a:extLst>
              <a:ext uri="{FF2B5EF4-FFF2-40B4-BE49-F238E27FC236}">
                <a16:creationId xmlns:a16="http://schemas.microsoft.com/office/drawing/2014/main" id="{D398249A-48EC-4887-A60D-3EC2576D84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a:extLst>
              <a:ext uri="{FF2B5EF4-FFF2-40B4-BE49-F238E27FC236}">
                <a16:creationId xmlns:a16="http://schemas.microsoft.com/office/drawing/2014/main" id="{C3CFE32E-F254-47C1-ACEA-30EBA128A7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wrap="square" numCol="1" anchor="t" anchorCtr="0" compatLnSpc="1">
            <a:prstTxWarp prst="textNoShape">
              <a:avLst/>
            </a:prstTxWarp>
          </a:bodyPr>
          <a:lstStyle/>
          <a:p>
            <a:endParaRPr lang="en-US" altLang="es-E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29A11D39-312B-451E-81BF-8EF69FDA5D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Lst>
              <a:defRPr>
                <a:solidFill>
                  <a:schemeClr val="tx1"/>
                </a:solidFill>
                <a:latin typeface="Verdana" panose="020B0604030504040204" pitchFamily="34" charset="0"/>
              </a:defRPr>
            </a:lvl1pPr>
            <a:lvl2pPr marL="742950" indent="-285750">
              <a:tabLst>
                <a:tab pos="723900" algn="l"/>
                <a:tab pos="1447800" algn="l"/>
                <a:tab pos="2171700" algn="l"/>
                <a:tab pos="2895600" algn="l"/>
              </a:tabLst>
              <a:defRPr>
                <a:solidFill>
                  <a:schemeClr val="tx1"/>
                </a:solidFill>
                <a:latin typeface="Verdana" panose="020B0604030504040204" pitchFamily="34" charset="0"/>
              </a:defRPr>
            </a:lvl2pPr>
            <a:lvl3pPr marL="1143000" indent="-228600">
              <a:tabLst>
                <a:tab pos="723900" algn="l"/>
                <a:tab pos="1447800" algn="l"/>
                <a:tab pos="2171700" algn="l"/>
                <a:tab pos="2895600" algn="l"/>
              </a:tabLst>
              <a:defRPr>
                <a:solidFill>
                  <a:schemeClr val="tx1"/>
                </a:solidFill>
                <a:latin typeface="Verdana" panose="020B0604030504040204" pitchFamily="34" charset="0"/>
              </a:defRPr>
            </a:lvl3pPr>
            <a:lvl4pPr marL="1600200" indent="-228600">
              <a:tabLst>
                <a:tab pos="723900" algn="l"/>
                <a:tab pos="1447800" algn="l"/>
                <a:tab pos="2171700" algn="l"/>
                <a:tab pos="2895600" algn="l"/>
              </a:tabLst>
              <a:defRPr>
                <a:solidFill>
                  <a:schemeClr val="tx1"/>
                </a:solidFill>
                <a:latin typeface="Verdana" panose="020B0604030504040204" pitchFamily="34" charset="0"/>
              </a:defRPr>
            </a:lvl4pPr>
            <a:lvl5pPr marL="2057400" indent="-228600">
              <a:tabLst>
                <a:tab pos="723900" algn="l"/>
                <a:tab pos="1447800" algn="l"/>
                <a:tab pos="2171700" algn="l"/>
                <a:tab pos="2895600"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9pPr>
          </a:lstStyle>
          <a:p>
            <a:fld id="{6FD3C078-24A3-4527-9021-C2F06267EF24}" type="slidenum">
              <a:rPr lang="es-ES" altLang="es-ES">
                <a:solidFill>
                  <a:srgbClr val="000000"/>
                </a:solidFill>
                <a:latin typeface="Times New Roman" panose="02020603050405020304" pitchFamily="18" charset="0"/>
                <a:cs typeface="Arial" panose="020B0604020202020204" pitchFamily="34" charset="0"/>
              </a:rPr>
              <a:pPr/>
              <a:t>13</a:t>
            </a:fld>
            <a:endParaRPr lang="es-ES" altLang="es-ES">
              <a:solidFill>
                <a:srgbClr val="000000"/>
              </a:solidFill>
              <a:latin typeface="Times New Roman" panose="02020603050405020304" pitchFamily="18" charset="0"/>
              <a:cs typeface="Arial" panose="020B0604020202020204" pitchFamily="34" charset="0"/>
            </a:endParaRPr>
          </a:p>
        </p:txBody>
      </p:sp>
      <p:sp>
        <p:nvSpPr>
          <p:cNvPr id="21507" name="Rectangle 2">
            <a:extLst>
              <a:ext uri="{FF2B5EF4-FFF2-40B4-BE49-F238E27FC236}">
                <a16:creationId xmlns:a16="http://schemas.microsoft.com/office/drawing/2014/main" id="{738A99CC-D8F9-459B-9634-6481A0379A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7050827D-A157-4810-9A6A-2174F63B64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wrap="square" numCol="1" anchor="t" anchorCtr="0" compatLnSpc="1">
            <a:prstTxWarp prst="textNoShape">
              <a:avLst/>
            </a:prstTxWarp>
          </a:bodyPr>
          <a:lstStyle/>
          <a:p>
            <a:endParaRPr lang="en-US" altLang="es-E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F368943E-504E-49D8-8CA3-4B831C7E71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Lst>
              <a:defRPr>
                <a:solidFill>
                  <a:schemeClr val="tx1"/>
                </a:solidFill>
                <a:latin typeface="Verdana" panose="020B0604030504040204" pitchFamily="34" charset="0"/>
              </a:defRPr>
            </a:lvl1pPr>
            <a:lvl2pPr marL="742950" indent="-285750">
              <a:tabLst>
                <a:tab pos="723900" algn="l"/>
                <a:tab pos="1447800" algn="l"/>
                <a:tab pos="2171700" algn="l"/>
                <a:tab pos="2895600" algn="l"/>
              </a:tabLst>
              <a:defRPr>
                <a:solidFill>
                  <a:schemeClr val="tx1"/>
                </a:solidFill>
                <a:latin typeface="Verdana" panose="020B0604030504040204" pitchFamily="34" charset="0"/>
              </a:defRPr>
            </a:lvl2pPr>
            <a:lvl3pPr marL="1143000" indent="-228600">
              <a:tabLst>
                <a:tab pos="723900" algn="l"/>
                <a:tab pos="1447800" algn="l"/>
                <a:tab pos="2171700" algn="l"/>
                <a:tab pos="2895600" algn="l"/>
              </a:tabLst>
              <a:defRPr>
                <a:solidFill>
                  <a:schemeClr val="tx1"/>
                </a:solidFill>
                <a:latin typeface="Verdana" panose="020B0604030504040204" pitchFamily="34" charset="0"/>
              </a:defRPr>
            </a:lvl3pPr>
            <a:lvl4pPr marL="1600200" indent="-228600">
              <a:tabLst>
                <a:tab pos="723900" algn="l"/>
                <a:tab pos="1447800" algn="l"/>
                <a:tab pos="2171700" algn="l"/>
                <a:tab pos="2895600" algn="l"/>
              </a:tabLst>
              <a:defRPr>
                <a:solidFill>
                  <a:schemeClr val="tx1"/>
                </a:solidFill>
                <a:latin typeface="Verdana" panose="020B0604030504040204" pitchFamily="34" charset="0"/>
              </a:defRPr>
            </a:lvl4pPr>
            <a:lvl5pPr marL="2057400" indent="-228600">
              <a:tabLst>
                <a:tab pos="723900" algn="l"/>
                <a:tab pos="1447800" algn="l"/>
                <a:tab pos="2171700" algn="l"/>
                <a:tab pos="2895600"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9pPr>
          </a:lstStyle>
          <a:p>
            <a:fld id="{EE71C194-ACF6-4BEB-94FF-C35D78093D9A}" type="slidenum">
              <a:rPr lang="en-US" altLang="es-ES">
                <a:solidFill>
                  <a:srgbClr val="000000"/>
                </a:solidFill>
                <a:latin typeface="Times New Roman" panose="02020603050405020304" pitchFamily="18" charset="0"/>
                <a:cs typeface="Arial" panose="020B0604020202020204" pitchFamily="34" charset="0"/>
              </a:rPr>
              <a:pPr/>
              <a:t>14</a:t>
            </a:fld>
            <a:endParaRPr lang="en-US" altLang="es-ES">
              <a:solidFill>
                <a:srgbClr val="000000"/>
              </a:solidFill>
              <a:latin typeface="Times New Roman" panose="02020603050405020304" pitchFamily="18" charset="0"/>
              <a:cs typeface="Arial" panose="020B0604020202020204" pitchFamily="34" charset="0"/>
            </a:endParaRPr>
          </a:p>
        </p:txBody>
      </p:sp>
      <p:sp>
        <p:nvSpPr>
          <p:cNvPr id="23555" name="Rectangle 1">
            <a:extLst>
              <a:ext uri="{FF2B5EF4-FFF2-40B4-BE49-F238E27FC236}">
                <a16:creationId xmlns:a16="http://schemas.microsoft.com/office/drawing/2014/main" id="{2C70A179-7C81-4587-BB7A-4372C988CF21}"/>
              </a:ext>
            </a:extLst>
          </p:cNvPr>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6" name="Rectangle 2">
            <a:extLst>
              <a:ext uri="{FF2B5EF4-FFF2-40B4-BE49-F238E27FC236}">
                <a16:creationId xmlns:a16="http://schemas.microsoft.com/office/drawing/2014/main" id="{CD47C2E9-356B-401D-9133-B96284664924}"/>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en-US" altLang="es-E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3CA8660D-107F-47E3-AFF6-A86E4F6A2A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Lst>
              <a:defRPr>
                <a:solidFill>
                  <a:schemeClr val="tx1"/>
                </a:solidFill>
                <a:latin typeface="Verdana" panose="020B0604030504040204" pitchFamily="34" charset="0"/>
              </a:defRPr>
            </a:lvl1pPr>
            <a:lvl2pPr marL="742950" indent="-285750">
              <a:tabLst>
                <a:tab pos="723900" algn="l"/>
                <a:tab pos="1447800" algn="l"/>
                <a:tab pos="2171700" algn="l"/>
                <a:tab pos="2895600" algn="l"/>
              </a:tabLst>
              <a:defRPr>
                <a:solidFill>
                  <a:schemeClr val="tx1"/>
                </a:solidFill>
                <a:latin typeface="Verdana" panose="020B0604030504040204" pitchFamily="34" charset="0"/>
              </a:defRPr>
            </a:lvl2pPr>
            <a:lvl3pPr marL="1143000" indent="-228600">
              <a:tabLst>
                <a:tab pos="723900" algn="l"/>
                <a:tab pos="1447800" algn="l"/>
                <a:tab pos="2171700" algn="l"/>
                <a:tab pos="2895600" algn="l"/>
              </a:tabLst>
              <a:defRPr>
                <a:solidFill>
                  <a:schemeClr val="tx1"/>
                </a:solidFill>
                <a:latin typeface="Verdana" panose="020B0604030504040204" pitchFamily="34" charset="0"/>
              </a:defRPr>
            </a:lvl3pPr>
            <a:lvl4pPr marL="1600200" indent="-228600">
              <a:tabLst>
                <a:tab pos="723900" algn="l"/>
                <a:tab pos="1447800" algn="l"/>
                <a:tab pos="2171700" algn="l"/>
                <a:tab pos="2895600" algn="l"/>
              </a:tabLst>
              <a:defRPr>
                <a:solidFill>
                  <a:schemeClr val="tx1"/>
                </a:solidFill>
                <a:latin typeface="Verdana" panose="020B0604030504040204" pitchFamily="34" charset="0"/>
              </a:defRPr>
            </a:lvl4pPr>
            <a:lvl5pPr marL="2057400" indent="-228600">
              <a:tabLst>
                <a:tab pos="723900" algn="l"/>
                <a:tab pos="1447800" algn="l"/>
                <a:tab pos="2171700" algn="l"/>
                <a:tab pos="2895600"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9pPr>
          </a:lstStyle>
          <a:p>
            <a:fld id="{E27C3B1F-492B-4B19-BB5F-CD6A859C9995}" type="slidenum">
              <a:rPr lang="es-ES" altLang="es-ES">
                <a:solidFill>
                  <a:srgbClr val="000000"/>
                </a:solidFill>
                <a:latin typeface="Times New Roman" panose="02020603050405020304" pitchFamily="18" charset="0"/>
                <a:cs typeface="Arial" panose="020B0604020202020204" pitchFamily="34" charset="0"/>
              </a:rPr>
              <a:pPr/>
              <a:t>15</a:t>
            </a:fld>
            <a:endParaRPr lang="es-ES" altLang="es-ES">
              <a:solidFill>
                <a:srgbClr val="000000"/>
              </a:solidFill>
              <a:latin typeface="Times New Roman" panose="02020603050405020304" pitchFamily="18" charset="0"/>
              <a:cs typeface="Arial" panose="020B0604020202020204" pitchFamily="34" charset="0"/>
            </a:endParaRPr>
          </a:p>
        </p:txBody>
      </p:sp>
      <p:sp>
        <p:nvSpPr>
          <p:cNvPr id="25603" name="Rectangle 2">
            <a:extLst>
              <a:ext uri="{FF2B5EF4-FFF2-40B4-BE49-F238E27FC236}">
                <a16:creationId xmlns:a16="http://schemas.microsoft.com/office/drawing/2014/main" id="{0080C6E8-D559-49F4-81B4-593FF3EA34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a:extLst>
              <a:ext uri="{FF2B5EF4-FFF2-40B4-BE49-F238E27FC236}">
                <a16:creationId xmlns:a16="http://schemas.microsoft.com/office/drawing/2014/main" id="{A3F9F3D7-BD96-4F22-A99F-6E00750698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wrap="square" numCol="1" anchor="t" anchorCtr="0" compatLnSpc="1">
            <a:prstTxWarp prst="textNoShape">
              <a:avLst/>
            </a:prstTxWarp>
          </a:bodyPr>
          <a:lstStyle/>
          <a:p>
            <a:endParaRPr lang="en-US" altLang="es-E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47955499-72F1-41E6-B59F-7BF46C21DA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Lst>
              <a:defRPr>
                <a:solidFill>
                  <a:schemeClr val="tx1"/>
                </a:solidFill>
                <a:latin typeface="Verdana" panose="020B0604030504040204" pitchFamily="34" charset="0"/>
              </a:defRPr>
            </a:lvl1pPr>
            <a:lvl2pPr marL="742950" indent="-285750">
              <a:tabLst>
                <a:tab pos="723900" algn="l"/>
                <a:tab pos="1447800" algn="l"/>
                <a:tab pos="2171700" algn="l"/>
                <a:tab pos="2895600" algn="l"/>
              </a:tabLst>
              <a:defRPr>
                <a:solidFill>
                  <a:schemeClr val="tx1"/>
                </a:solidFill>
                <a:latin typeface="Verdana" panose="020B0604030504040204" pitchFamily="34" charset="0"/>
              </a:defRPr>
            </a:lvl2pPr>
            <a:lvl3pPr marL="1143000" indent="-228600">
              <a:tabLst>
                <a:tab pos="723900" algn="l"/>
                <a:tab pos="1447800" algn="l"/>
                <a:tab pos="2171700" algn="l"/>
                <a:tab pos="2895600" algn="l"/>
              </a:tabLst>
              <a:defRPr>
                <a:solidFill>
                  <a:schemeClr val="tx1"/>
                </a:solidFill>
                <a:latin typeface="Verdana" panose="020B0604030504040204" pitchFamily="34" charset="0"/>
              </a:defRPr>
            </a:lvl3pPr>
            <a:lvl4pPr marL="1600200" indent="-228600">
              <a:tabLst>
                <a:tab pos="723900" algn="l"/>
                <a:tab pos="1447800" algn="l"/>
                <a:tab pos="2171700" algn="l"/>
                <a:tab pos="2895600" algn="l"/>
              </a:tabLst>
              <a:defRPr>
                <a:solidFill>
                  <a:schemeClr val="tx1"/>
                </a:solidFill>
                <a:latin typeface="Verdana" panose="020B0604030504040204" pitchFamily="34" charset="0"/>
              </a:defRPr>
            </a:lvl4pPr>
            <a:lvl5pPr marL="2057400" indent="-228600">
              <a:tabLst>
                <a:tab pos="723900" algn="l"/>
                <a:tab pos="1447800" algn="l"/>
                <a:tab pos="2171700" algn="l"/>
                <a:tab pos="2895600"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9pPr>
          </a:lstStyle>
          <a:p>
            <a:fld id="{402425A9-04A9-4CD2-9D80-16DABE1B9617}" type="slidenum">
              <a:rPr lang="en-US" altLang="es-ES">
                <a:solidFill>
                  <a:srgbClr val="000000"/>
                </a:solidFill>
                <a:latin typeface="Times New Roman" panose="02020603050405020304" pitchFamily="18" charset="0"/>
                <a:cs typeface="Arial" panose="020B0604020202020204" pitchFamily="34" charset="0"/>
              </a:rPr>
              <a:pPr/>
              <a:t>16</a:t>
            </a:fld>
            <a:endParaRPr lang="en-US" altLang="es-ES">
              <a:solidFill>
                <a:srgbClr val="000000"/>
              </a:solidFill>
              <a:latin typeface="Times New Roman" panose="02020603050405020304" pitchFamily="18" charset="0"/>
              <a:cs typeface="Arial" panose="020B0604020202020204" pitchFamily="34" charset="0"/>
            </a:endParaRPr>
          </a:p>
        </p:txBody>
      </p:sp>
      <p:sp>
        <p:nvSpPr>
          <p:cNvPr id="27651" name="Text Box 1">
            <a:extLst>
              <a:ext uri="{FF2B5EF4-FFF2-40B4-BE49-F238E27FC236}">
                <a16:creationId xmlns:a16="http://schemas.microsoft.com/office/drawing/2014/main" id="{B169E5AF-8DCF-47F0-9C6C-C532F2E9D93C}"/>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9pPr>
          </a:lstStyle>
          <a:p>
            <a:pPr algn="r" eaLnBrk="1" hangingPunct="1">
              <a:buSzPct val="100000"/>
            </a:pPr>
            <a:fld id="{32AEA522-8B54-4DA2-8A68-97910DAF4BD9}" type="slidenum">
              <a:rPr lang="en-US" altLang="es-ES" sz="1200">
                <a:solidFill>
                  <a:srgbClr val="FFFFFF"/>
                </a:solidFill>
                <a:latin typeface="Arial" panose="020B0604020202020204" pitchFamily="34" charset="0"/>
                <a:cs typeface="Arial" panose="020B0604020202020204" pitchFamily="34" charset="0"/>
              </a:rPr>
              <a:pPr algn="r" eaLnBrk="1" hangingPunct="1">
                <a:buSzPct val="100000"/>
              </a:pPr>
              <a:t>16</a:t>
            </a:fld>
            <a:endParaRPr lang="en-US" altLang="es-ES" sz="1200">
              <a:solidFill>
                <a:srgbClr val="FFFFFF"/>
              </a:solidFill>
              <a:latin typeface="Arial" panose="020B0604020202020204" pitchFamily="34" charset="0"/>
              <a:cs typeface="Arial" panose="020B0604020202020204" pitchFamily="34" charset="0"/>
            </a:endParaRPr>
          </a:p>
        </p:txBody>
      </p:sp>
      <p:sp>
        <p:nvSpPr>
          <p:cNvPr id="27652" name="Rectangle 2">
            <a:extLst>
              <a:ext uri="{FF2B5EF4-FFF2-40B4-BE49-F238E27FC236}">
                <a16:creationId xmlns:a16="http://schemas.microsoft.com/office/drawing/2014/main" id="{DDAF5BA8-CB4F-4C72-9BDD-781284EA81A0}"/>
              </a:ext>
            </a:extLst>
          </p:cNvPr>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3" name="Rectangle 3">
            <a:extLst>
              <a:ext uri="{FF2B5EF4-FFF2-40B4-BE49-F238E27FC236}">
                <a16:creationId xmlns:a16="http://schemas.microsoft.com/office/drawing/2014/main" id="{C051D1A3-24F5-480F-925E-8EE1959B079F}"/>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7665BDF-73AD-4D20-86AC-F0434D0D63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Lst>
              <a:defRPr>
                <a:solidFill>
                  <a:schemeClr val="tx1"/>
                </a:solidFill>
                <a:latin typeface="Verdana" panose="020B0604030504040204" pitchFamily="34" charset="0"/>
              </a:defRPr>
            </a:lvl1pPr>
            <a:lvl2pPr marL="742950" indent="-285750">
              <a:tabLst>
                <a:tab pos="723900" algn="l"/>
                <a:tab pos="1447800" algn="l"/>
                <a:tab pos="2171700" algn="l"/>
                <a:tab pos="2895600" algn="l"/>
              </a:tabLst>
              <a:defRPr>
                <a:solidFill>
                  <a:schemeClr val="tx1"/>
                </a:solidFill>
                <a:latin typeface="Verdana" panose="020B0604030504040204" pitchFamily="34" charset="0"/>
              </a:defRPr>
            </a:lvl2pPr>
            <a:lvl3pPr marL="1143000" indent="-228600">
              <a:tabLst>
                <a:tab pos="723900" algn="l"/>
                <a:tab pos="1447800" algn="l"/>
                <a:tab pos="2171700" algn="l"/>
                <a:tab pos="2895600" algn="l"/>
              </a:tabLst>
              <a:defRPr>
                <a:solidFill>
                  <a:schemeClr val="tx1"/>
                </a:solidFill>
                <a:latin typeface="Verdana" panose="020B0604030504040204" pitchFamily="34" charset="0"/>
              </a:defRPr>
            </a:lvl3pPr>
            <a:lvl4pPr marL="1600200" indent="-228600">
              <a:tabLst>
                <a:tab pos="723900" algn="l"/>
                <a:tab pos="1447800" algn="l"/>
                <a:tab pos="2171700" algn="l"/>
                <a:tab pos="2895600" algn="l"/>
              </a:tabLst>
              <a:defRPr>
                <a:solidFill>
                  <a:schemeClr val="tx1"/>
                </a:solidFill>
                <a:latin typeface="Verdana" panose="020B0604030504040204" pitchFamily="34" charset="0"/>
              </a:defRPr>
            </a:lvl4pPr>
            <a:lvl5pPr marL="2057400" indent="-228600">
              <a:tabLst>
                <a:tab pos="723900" algn="l"/>
                <a:tab pos="1447800" algn="l"/>
                <a:tab pos="2171700" algn="l"/>
                <a:tab pos="2895600"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723900" algn="l"/>
                <a:tab pos="1447800" algn="l"/>
                <a:tab pos="2171700" algn="l"/>
                <a:tab pos="2895600" algn="l"/>
              </a:tabLst>
              <a:defRPr>
                <a:solidFill>
                  <a:schemeClr val="tx1"/>
                </a:solidFill>
                <a:latin typeface="Verdana" panose="020B0604030504040204" pitchFamily="34" charset="0"/>
              </a:defRPr>
            </a:lvl9pPr>
          </a:lstStyle>
          <a:p>
            <a:fld id="{24C7349C-80FD-4F6A-BE45-FFA1D29E30E8}" type="slidenum">
              <a:rPr lang="en-US" altLang="es-ES">
                <a:solidFill>
                  <a:srgbClr val="000000"/>
                </a:solidFill>
                <a:latin typeface="Times New Roman" panose="02020603050405020304" pitchFamily="18" charset="0"/>
                <a:cs typeface="Arial" panose="020B0604020202020204" pitchFamily="34" charset="0"/>
              </a:rPr>
              <a:pPr/>
              <a:t>17</a:t>
            </a:fld>
            <a:endParaRPr lang="en-US" altLang="es-ES">
              <a:solidFill>
                <a:srgbClr val="000000"/>
              </a:solidFill>
              <a:latin typeface="Times New Roman" panose="02020603050405020304" pitchFamily="18" charset="0"/>
              <a:cs typeface="Arial" panose="020B0604020202020204" pitchFamily="34" charset="0"/>
            </a:endParaRPr>
          </a:p>
        </p:txBody>
      </p:sp>
      <p:sp>
        <p:nvSpPr>
          <p:cNvPr id="29699" name="Text Box 1">
            <a:extLst>
              <a:ext uri="{FF2B5EF4-FFF2-40B4-BE49-F238E27FC236}">
                <a16:creationId xmlns:a16="http://schemas.microsoft.com/office/drawing/2014/main" id="{2B91A4F3-7F53-4BB9-9DEC-AC5096808371}"/>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9pPr>
          </a:lstStyle>
          <a:p>
            <a:pPr algn="r" eaLnBrk="1" hangingPunct="1">
              <a:buSzPct val="100000"/>
            </a:pPr>
            <a:fld id="{DD3ED746-C4ED-4D97-A1F7-D8F87F7475D9}" type="slidenum">
              <a:rPr lang="en-US" altLang="es-ES" sz="1200">
                <a:solidFill>
                  <a:srgbClr val="FFFFFF"/>
                </a:solidFill>
                <a:latin typeface="Arial" panose="020B0604020202020204" pitchFamily="34" charset="0"/>
                <a:cs typeface="Arial" panose="020B0604020202020204" pitchFamily="34" charset="0"/>
              </a:rPr>
              <a:pPr algn="r" eaLnBrk="1" hangingPunct="1">
                <a:buSzPct val="100000"/>
              </a:pPr>
              <a:t>17</a:t>
            </a:fld>
            <a:endParaRPr lang="en-US" altLang="es-ES" sz="1200">
              <a:solidFill>
                <a:srgbClr val="FFFFFF"/>
              </a:solidFill>
              <a:latin typeface="Arial" panose="020B0604020202020204" pitchFamily="34" charset="0"/>
              <a:cs typeface="Arial" panose="020B0604020202020204" pitchFamily="34" charset="0"/>
            </a:endParaRPr>
          </a:p>
        </p:txBody>
      </p:sp>
      <p:sp>
        <p:nvSpPr>
          <p:cNvPr id="29700" name="Rectangle 2">
            <a:extLst>
              <a:ext uri="{FF2B5EF4-FFF2-40B4-BE49-F238E27FC236}">
                <a16:creationId xmlns:a16="http://schemas.microsoft.com/office/drawing/2014/main" id="{9150B52B-6BBE-4039-9980-EA9AF7124306}"/>
              </a:ext>
            </a:extLst>
          </p:cNvPr>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1" name="Rectangle 3">
            <a:extLst>
              <a:ext uri="{FF2B5EF4-FFF2-40B4-BE49-F238E27FC236}">
                <a16:creationId xmlns:a16="http://schemas.microsoft.com/office/drawing/2014/main" id="{4B09AEED-6F33-4BAF-B549-E546CC784D3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AE65A6C-E800-4FD1-AA74-D5B94FF8336B}"/>
              </a:ext>
            </a:extLst>
          </p:cNvPr>
          <p:cNvSpPr txBox="1">
            <a:spLocks noGrp="1" noChangeArrowheads="1"/>
          </p:cNvSpPr>
          <p:nvPr/>
        </p:nvSpPr>
        <p:spPr bwMode="auto">
          <a:xfrm>
            <a:off x="3860800" y="9444038"/>
            <a:ext cx="29527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31AC3E6C-D977-4B15-BE90-CFF610C5ECE7}" type="slidenum">
              <a:rPr lang="es-ES" altLang="en-US" sz="1200"/>
              <a:pPr algn="r" eaLnBrk="1" hangingPunct="1"/>
              <a:t>34</a:t>
            </a:fld>
            <a:endParaRPr lang="es-ES" altLang="en-US" sz="1200"/>
          </a:p>
        </p:txBody>
      </p:sp>
      <p:sp>
        <p:nvSpPr>
          <p:cNvPr id="45059" name="Rectangle 2">
            <a:extLst>
              <a:ext uri="{FF2B5EF4-FFF2-40B4-BE49-F238E27FC236}">
                <a16:creationId xmlns:a16="http://schemas.microsoft.com/office/drawing/2014/main" id="{FE18DB27-C488-4DBB-B3E3-A3F1A995D026}"/>
              </a:ext>
            </a:extLst>
          </p:cNvPr>
          <p:cNvSpPr>
            <a:spLocks noGrp="1" noRot="1" noChangeAspect="1" noChangeArrowheads="1" noTextEdit="1"/>
          </p:cNvSpPr>
          <p:nvPr>
            <p:ph type="sldImg"/>
          </p:nvPr>
        </p:nvSpPr>
        <p:spPr bwMode="auto">
          <a:xfrm>
            <a:off x="920750" y="744538"/>
            <a:ext cx="4973638"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a:extLst>
              <a:ext uri="{FF2B5EF4-FFF2-40B4-BE49-F238E27FC236}">
                <a16:creationId xmlns:a16="http://schemas.microsoft.com/office/drawing/2014/main" id="{21604C08-BE0E-45E1-9E69-A288BB22A946}"/>
              </a:ext>
            </a:extLst>
          </p:cNvPr>
          <p:cNvSpPr>
            <a:spLocks noGrp="1" noChangeArrowheads="1"/>
          </p:cNvSpPr>
          <p:nvPr>
            <p:ph type="body" idx="1"/>
          </p:nvPr>
        </p:nvSpPr>
        <p:spPr bwMode="auto">
          <a:xfrm>
            <a:off x="681038" y="4721225"/>
            <a:ext cx="5453062" cy="447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1B98885-A0BB-4210-A3E8-93B772786259}" type="datetimeFigureOut">
              <a:rPr lang="es-AR" smtClean="0"/>
              <a:t>9/8/2023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70ACF817-640C-433D-AD2F-2A35224AA820}" type="slidenum">
              <a:rPr lang="es-AR" smtClean="0"/>
              <a:t>‹#›</a:t>
            </a:fld>
            <a:endParaRPr lang="es-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015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1B98885-A0BB-4210-A3E8-93B772786259}" type="datetimeFigureOut">
              <a:rPr lang="es-AR" smtClean="0"/>
              <a:t>9/8/2023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70ACF817-640C-433D-AD2F-2A35224AA820}" type="slidenum">
              <a:rPr lang="es-AR" smtClean="0"/>
              <a:t>‹#›</a:t>
            </a:fld>
            <a:endParaRPr lang="es-AR"/>
          </a:p>
        </p:txBody>
      </p:sp>
    </p:spTree>
    <p:extLst>
      <p:ext uri="{BB962C8B-B14F-4D97-AF65-F5344CB8AC3E}">
        <p14:creationId xmlns:p14="http://schemas.microsoft.com/office/powerpoint/2010/main" val="322306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1B98885-A0BB-4210-A3E8-93B772786259}" type="datetimeFigureOut">
              <a:rPr lang="es-AR" smtClean="0"/>
              <a:t>9/8/2023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70ACF817-640C-433D-AD2F-2A35224AA820}" type="slidenum">
              <a:rPr lang="es-AR" smtClean="0"/>
              <a:t>‹#›</a:t>
            </a:fld>
            <a:endParaRPr lang="es-AR"/>
          </a:p>
        </p:txBody>
      </p:sp>
    </p:spTree>
    <p:extLst>
      <p:ext uri="{BB962C8B-B14F-4D97-AF65-F5344CB8AC3E}">
        <p14:creationId xmlns:p14="http://schemas.microsoft.com/office/powerpoint/2010/main" val="2102760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7816"/>
            <a:ext cx="10972800" cy="1139825"/>
          </a:xfrm>
        </p:spPr>
        <p:txBody>
          <a:bodyPr/>
          <a:lstStyle/>
          <a:p>
            <a:r>
              <a:rPr lang="es-ES"/>
              <a:t>Haga clic para modificar el estilo de título del patrón</a:t>
            </a:r>
            <a:endParaRPr lang="en-US"/>
          </a:p>
        </p:txBody>
      </p:sp>
      <p:sp>
        <p:nvSpPr>
          <p:cNvPr id="3" name="2 Marcador de SmartArt"/>
          <p:cNvSpPr>
            <a:spLocks noGrp="1"/>
          </p:cNvSpPr>
          <p:nvPr>
            <p:ph type="dgm" idx="1"/>
          </p:nvPr>
        </p:nvSpPr>
        <p:spPr>
          <a:xfrm>
            <a:off x="609600" y="1600203"/>
            <a:ext cx="10972800" cy="4530725"/>
          </a:xfrm>
        </p:spPr>
        <p:txBody>
          <a:bodyPr/>
          <a:lstStyle/>
          <a:p>
            <a:pPr lvl="0"/>
            <a:endParaRPr lang="en-US" noProof="0"/>
          </a:p>
        </p:txBody>
      </p:sp>
      <p:sp>
        <p:nvSpPr>
          <p:cNvPr id="4" name="3 Marcador de fecha">
            <a:extLst>
              <a:ext uri="{FF2B5EF4-FFF2-40B4-BE49-F238E27FC236}">
                <a16:creationId xmlns:a16="http://schemas.microsoft.com/office/drawing/2014/main" id="{7F64E629-54B6-4ED8-BB2C-15CB043B79AC}"/>
              </a:ext>
            </a:extLst>
          </p:cNvPr>
          <p:cNvSpPr>
            <a:spLocks noGrp="1"/>
          </p:cNvSpPr>
          <p:nvPr>
            <p:ph type="dt" sz="half" idx="10"/>
          </p:nvPr>
        </p:nvSpPr>
        <p:spPr>
          <a:xfrm>
            <a:off x="609600" y="6243638"/>
            <a:ext cx="2844800" cy="457200"/>
          </a:xfrm>
        </p:spPr>
        <p:txBody>
          <a:bodyPr/>
          <a:lstStyle>
            <a:lvl1pPr>
              <a:defRPr/>
            </a:lvl1pPr>
          </a:lstStyle>
          <a:p>
            <a:pPr>
              <a:defRPr/>
            </a:pPr>
            <a:endParaRPr lang="es-ES"/>
          </a:p>
        </p:txBody>
      </p:sp>
      <p:sp>
        <p:nvSpPr>
          <p:cNvPr id="5" name="4 Marcador de pie de página">
            <a:extLst>
              <a:ext uri="{FF2B5EF4-FFF2-40B4-BE49-F238E27FC236}">
                <a16:creationId xmlns:a16="http://schemas.microsoft.com/office/drawing/2014/main" id="{EE0081D0-84E6-4E86-B552-12FA6C90A2BB}"/>
              </a:ext>
            </a:extLst>
          </p:cNvPr>
          <p:cNvSpPr>
            <a:spLocks noGrp="1"/>
          </p:cNvSpPr>
          <p:nvPr>
            <p:ph type="ftr" sz="quarter" idx="11"/>
          </p:nvPr>
        </p:nvSpPr>
        <p:spPr>
          <a:xfrm>
            <a:off x="4165600" y="6248400"/>
            <a:ext cx="3860800" cy="457200"/>
          </a:xfrm>
        </p:spPr>
        <p:txBody>
          <a:bodyPr/>
          <a:lstStyle>
            <a:lvl1pPr eaLnBrk="1" hangingPunct="1">
              <a:buClr>
                <a:srgbClr val="000000"/>
              </a:buClr>
              <a:buSzPct val="100000"/>
              <a:buFont typeface="Times New Roman" pitchFamily="16" charset="0"/>
              <a:buNone/>
              <a:defRPr>
                <a:latin typeface="Arial" charset="0"/>
                <a:cs typeface="Arial" charset="0"/>
              </a:defRPr>
            </a:lvl1pPr>
          </a:lstStyle>
          <a:p>
            <a:pPr>
              <a:defRPr/>
            </a:pPr>
            <a:endParaRPr lang="es-ES"/>
          </a:p>
        </p:txBody>
      </p:sp>
      <p:sp>
        <p:nvSpPr>
          <p:cNvPr id="6" name="5 Marcador de número de diapositiva">
            <a:extLst>
              <a:ext uri="{FF2B5EF4-FFF2-40B4-BE49-F238E27FC236}">
                <a16:creationId xmlns:a16="http://schemas.microsoft.com/office/drawing/2014/main" id="{11C57270-CA8F-433E-8DF1-E618347B0D4F}"/>
              </a:ext>
            </a:extLst>
          </p:cNvPr>
          <p:cNvSpPr>
            <a:spLocks noGrp="1"/>
          </p:cNvSpPr>
          <p:nvPr>
            <p:ph type="sldNum" sz="quarter" idx="12"/>
          </p:nvPr>
        </p:nvSpPr>
        <p:spPr>
          <a:xfrm>
            <a:off x="8737600" y="6243638"/>
            <a:ext cx="2844800" cy="457200"/>
          </a:xfrm>
        </p:spPr>
        <p:txBody>
          <a:bodyPr/>
          <a:lstStyle>
            <a:lvl1pPr>
              <a:defRPr/>
            </a:lvl1pPr>
          </a:lstStyle>
          <a:p>
            <a:fld id="{01BAE85B-0B02-478F-A2E5-B35D4CE448FC}" type="slidenum">
              <a:rPr lang="es-ES" altLang="es-ES"/>
              <a:pPr/>
              <a:t>‹#›</a:t>
            </a:fld>
            <a:endParaRPr lang="es-ES" altLang="es-ES"/>
          </a:p>
        </p:txBody>
      </p:sp>
    </p:spTree>
    <p:extLst>
      <p:ext uri="{BB962C8B-B14F-4D97-AF65-F5344CB8AC3E}">
        <p14:creationId xmlns:p14="http://schemas.microsoft.com/office/powerpoint/2010/main" val="3360579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00" b="0" i="0">
                <a:solidFill>
                  <a:schemeClr val="bg1"/>
                </a:solidFill>
                <a:latin typeface="Calibri"/>
                <a:cs typeface="Calibri"/>
              </a:defRPr>
            </a:lvl1pPr>
          </a:lstStyle>
          <a:p>
            <a:pPr marL="12700">
              <a:lnSpc>
                <a:spcPct val="100000"/>
              </a:lnSpc>
              <a:spcBef>
                <a:spcPts val="60"/>
              </a:spcBef>
            </a:pPr>
            <a:r>
              <a:rPr spc="-10" dirty="0"/>
              <a:t>Tendencias</a:t>
            </a:r>
            <a:r>
              <a:rPr spc="10" dirty="0"/>
              <a:t> </a:t>
            </a:r>
            <a:r>
              <a:rPr spc="-5" dirty="0"/>
              <a:t>de</a:t>
            </a:r>
            <a:r>
              <a:rPr spc="-15" dirty="0"/>
              <a:t> </a:t>
            </a:r>
            <a:r>
              <a:rPr spc="-10" dirty="0"/>
              <a:t>educación</a:t>
            </a:r>
            <a:r>
              <a:rPr spc="35" dirty="0"/>
              <a:t> </a:t>
            </a:r>
            <a:r>
              <a:rPr spc="-5" dirty="0"/>
              <a:t>para el</a:t>
            </a:r>
            <a:r>
              <a:rPr spc="5" dirty="0"/>
              <a:t> </a:t>
            </a:r>
            <a:r>
              <a:rPr spc="-10" dirty="0"/>
              <a:t>desarrollo</a:t>
            </a:r>
            <a:r>
              <a:rPr spc="30" dirty="0"/>
              <a:t> </a:t>
            </a:r>
            <a:r>
              <a:rPr spc="-10" dirty="0"/>
              <a:t>sostenible</a:t>
            </a:r>
            <a:r>
              <a:rPr spc="25" dirty="0"/>
              <a:t> </a:t>
            </a:r>
            <a:r>
              <a:rPr dirty="0"/>
              <a:t>y</a:t>
            </a:r>
            <a:r>
              <a:rPr spc="-10" dirty="0"/>
              <a:t> </a:t>
            </a:r>
            <a:r>
              <a:rPr spc="-5" dirty="0"/>
              <a:t>ciudadanía</a:t>
            </a:r>
            <a:r>
              <a:rPr spc="55" dirty="0"/>
              <a:t> </a:t>
            </a:r>
            <a:r>
              <a:rPr spc="-5" dirty="0"/>
              <a:t>global</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70125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1B98885-A0BB-4210-A3E8-93B772786259}" type="datetimeFigureOut">
              <a:rPr lang="es-AR" smtClean="0"/>
              <a:t>9/8/2023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70ACF817-640C-433D-AD2F-2A35224AA820}" type="slidenum">
              <a:rPr lang="es-AR" smtClean="0"/>
              <a:t>‹#›</a:t>
            </a:fld>
            <a:endParaRPr lang="es-AR"/>
          </a:p>
        </p:txBody>
      </p:sp>
    </p:spTree>
    <p:extLst>
      <p:ext uri="{BB962C8B-B14F-4D97-AF65-F5344CB8AC3E}">
        <p14:creationId xmlns:p14="http://schemas.microsoft.com/office/powerpoint/2010/main" val="2546958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1B98885-A0BB-4210-A3E8-93B772786259}" type="datetimeFigureOut">
              <a:rPr lang="es-AR" smtClean="0"/>
              <a:t>9/8/2023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70ACF817-640C-433D-AD2F-2A35224AA820}" type="slidenum">
              <a:rPr lang="es-AR" smtClean="0"/>
              <a:t>‹#›</a:t>
            </a:fld>
            <a:endParaRPr lang="es-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9206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1B98885-A0BB-4210-A3E8-93B772786259}" type="datetimeFigureOut">
              <a:rPr lang="es-AR" smtClean="0"/>
              <a:t>9/8/2023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70ACF817-640C-433D-AD2F-2A35224AA820}" type="slidenum">
              <a:rPr lang="es-AR" smtClean="0"/>
              <a:t>‹#›</a:t>
            </a:fld>
            <a:endParaRPr lang="es-AR"/>
          </a:p>
        </p:txBody>
      </p:sp>
    </p:spTree>
    <p:extLst>
      <p:ext uri="{BB962C8B-B14F-4D97-AF65-F5344CB8AC3E}">
        <p14:creationId xmlns:p14="http://schemas.microsoft.com/office/powerpoint/2010/main" val="303196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1B98885-A0BB-4210-A3E8-93B772786259}" type="datetimeFigureOut">
              <a:rPr lang="es-AR" smtClean="0"/>
              <a:t>9/8/2023</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70ACF817-640C-433D-AD2F-2A35224AA820}" type="slidenum">
              <a:rPr lang="es-AR" smtClean="0"/>
              <a:t>‹#›</a:t>
            </a:fld>
            <a:endParaRPr lang="es-AR"/>
          </a:p>
        </p:txBody>
      </p:sp>
    </p:spTree>
    <p:extLst>
      <p:ext uri="{BB962C8B-B14F-4D97-AF65-F5344CB8AC3E}">
        <p14:creationId xmlns:p14="http://schemas.microsoft.com/office/powerpoint/2010/main" val="309728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1B98885-A0BB-4210-A3E8-93B772786259}" type="datetimeFigureOut">
              <a:rPr lang="es-AR" smtClean="0"/>
              <a:t>9/8/2023</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70ACF817-640C-433D-AD2F-2A35224AA820}" type="slidenum">
              <a:rPr lang="es-AR" smtClean="0"/>
              <a:t>‹#›</a:t>
            </a:fld>
            <a:endParaRPr lang="es-AR"/>
          </a:p>
        </p:txBody>
      </p:sp>
    </p:spTree>
    <p:extLst>
      <p:ext uri="{BB962C8B-B14F-4D97-AF65-F5344CB8AC3E}">
        <p14:creationId xmlns:p14="http://schemas.microsoft.com/office/powerpoint/2010/main" val="3553196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1B98885-A0BB-4210-A3E8-93B772786259}" type="datetimeFigureOut">
              <a:rPr lang="es-AR" smtClean="0"/>
              <a:t>9/8/2023</a:t>
            </a:fld>
            <a:endParaRPr lang="es-A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AR"/>
          </a:p>
        </p:txBody>
      </p:sp>
      <p:sp>
        <p:nvSpPr>
          <p:cNvPr id="9" name="Slide Number Placeholder 8"/>
          <p:cNvSpPr>
            <a:spLocks noGrp="1"/>
          </p:cNvSpPr>
          <p:nvPr>
            <p:ph type="sldNum" sz="quarter" idx="12"/>
          </p:nvPr>
        </p:nvSpPr>
        <p:spPr/>
        <p:txBody>
          <a:bodyPr/>
          <a:lstStyle/>
          <a:p>
            <a:fld id="{70ACF817-640C-433D-AD2F-2A35224AA820}" type="slidenum">
              <a:rPr lang="es-AR" smtClean="0"/>
              <a:t>‹#›</a:t>
            </a:fld>
            <a:endParaRPr lang="es-AR"/>
          </a:p>
        </p:txBody>
      </p:sp>
    </p:spTree>
    <p:extLst>
      <p:ext uri="{BB962C8B-B14F-4D97-AF65-F5344CB8AC3E}">
        <p14:creationId xmlns:p14="http://schemas.microsoft.com/office/powerpoint/2010/main" val="93878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1B98885-A0BB-4210-A3E8-93B772786259}" type="datetimeFigureOut">
              <a:rPr lang="es-AR" smtClean="0"/>
              <a:t>9/8/2023</a:t>
            </a:fld>
            <a:endParaRPr lang="es-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0ACF817-640C-433D-AD2F-2A35224AA820}" type="slidenum">
              <a:rPr lang="es-AR" smtClean="0"/>
              <a:t>‹#›</a:t>
            </a:fld>
            <a:endParaRPr lang="es-AR"/>
          </a:p>
        </p:txBody>
      </p:sp>
    </p:spTree>
    <p:extLst>
      <p:ext uri="{BB962C8B-B14F-4D97-AF65-F5344CB8AC3E}">
        <p14:creationId xmlns:p14="http://schemas.microsoft.com/office/powerpoint/2010/main" val="1624099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1B98885-A0BB-4210-A3E8-93B772786259}" type="datetimeFigureOut">
              <a:rPr lang="es-AR" smtClean="0"/>
              <a:t>9/8/2023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70ACF817-640C-433D-AD2F-2A35224AA820}" type="slidenum">
              <a:rPr lang="es-AR" smtClean="0"/>
              <a:t>‹#›</a:t>
            </a:fld>
            <a:endParaRPr lang="es-AR"/>
          </a:p>
        </p:txBody>
      </p:sp>
    </p:spTree>
    <p:extLst>
      <p:ext uri="{BB962C8B-B14F-4D97-AF65-F5344CB8AC3E}">
        <p14:creationId xmlns:p14="http://schemas.microsoft.com/office/powerpoint/2010/main" val="114927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1B98885-A0BB-4210-A3E8-93B772786259}" type="datetimeFigureOut">
              <a:rPr lang="es-AR" smtClean="0"/>
              <a:t>9/8/2023</a:t>
            </a:fld>
            <a:endParaRPr lang="es-A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0ACF817-640C-433D-AD2F-2A35224AA820}" type="slidenum">
              <a:rPr lang="es-AR" smtClean="0"/>
              <a:t>‹#›</a:t>
            </a:fld>
            <a:endParaRPr lang="es-A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4740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onu.org.mx/la-"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9.xml"/><Relationship Id="rId7"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48.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51.emf"/></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image" Target="../media/image80.jpeg"/><Relationship Id="rId16" Type="http://schemas.openxmlformats.org/officeDocument/2006/relationships/image" Target="../media/image94.png"/><Relationship Id="rId1" Type="http://schemas.openxmlformats.org/officeDocument/2006/relationships/slideLayout" Target="../slideLayouts/slideLayout1.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19" Type="http://schemas.openxmlformats.org/officeDocument/2006/relationships/image" Target="../media/image97.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98.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99.wmf"/><Relationship Id="rId4" Type="http://schemas.openxmlformats.org/officeDocument/2006/relationships/image" Target="../media/image51.emf"/></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4" name="Text Box 27">
            <a:extLst>
              <a:ext uri="{FF2B5EF4-FFF2-40B4-BE49-F238E27FC236}">
                <a16:creationId xmlns:a16="http://schemas.microsoft.com/office/drawing/2014/main" id="{79F3092E-B3AC-434E-AC46-02BCC013B0B2}"/>
              </a:ext>
            </a:extLst>
          </p:cNvPr>
          <p:cNvSpPr txBox="1">
            <a:spLocks noChangeArrowheads="1"/>
          </p:cNvSpPr>
          <p:nvPr/>
        </p:nvSpPr>
        <p:spPr bwMode="auto">
          <a:xfrm>
            <a:off x="821861" y="995363"/>
            <a:ext cx="6696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es-ES" altLang="es-ES" sz="3600" b="1" dirty="0">
                <a:solidFill>
                  <a:srgbClr val="FFC000"/>
                </a:solidFill>
                <a:latin typeface="Tahoma" panose="020B0604030504040204" pitchFamily="34" charset="0"/>
              </a:rPr>
              <a:t>“</a:t>
            </a:r>
            <a:r>
              <a:rPr lang="es-ES" altLang="es-ES" sz="3600" dirty="0">
                <a:solidFill>
                  <a:srgbClr val="FFC000"/>
                </a:solidFill>
                <a:latin typeface="Tahoma" panose="020B0604030504040204" pitchFamily="34" charset="0"/>
              </a:rPr>
              <a:t>DESARROLLO SOSTENIBLE</a:t>
            </a:r>
            <a:r>
              <a:rPr lang="es-ES" altLang="es-ES" sz="3600" b="1" dirty="0">
                <a:solidFill>
                  <a:srgbClr val="FFC000"/>
                </a:solidFill>
                <a:latin typeface="Tahoma" panose="020B0604030504040204" pitchFamily="34" charset="0"/>
              </a:rPr>
              <a:t>”</a:t>
            </a:r>
            <a:endParaRPr lang="es-MX" altLang="es-ES" sz="3600" b="1" dirty="0">
              <a:solidFill>
                <a:schemeClr val="bg1"/>
              </a:solidFill>
              <a:latin typeface="Tahoma" panose="020B0604030504040204" pitchFamily="34" charset="0"/>
              <a:cs typeface="Tahoma" panose="020B0604030504040204" pitchFamily="34" charset="0"/>
            </a:endParaRPr>
          </a:p>
        </p:txBody>
      </p:sp>
      <p:pic>
        <p:nvPicPr>
          <p:cNvPr id="5136" name="Picture 22">
            <a:extLst>
              <a:ext uri="{FF2B5EF4-FFF2-40B4-BE49-F238E27FC236}">
                <a16:creationId xmlns:a16="http://schemas.microsoft.com/office/drawing/2014/main" id="{54CFF19D-CCDE-4E74-B963-9885E2EA9B5E}"/>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9939" y="4799013"/>
            <a:ext cx="1857375"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25">
            <a:extLst>
              <a:ext uri="{FF2B5EF4-FFF2-40B4-BE49-F238E27FC236}">
                <a16:creationId xmlns:a16="http://schemas.microsoft.com/office/drawing/2014/main" id="{E2ACCBC4-C3C4-4916-A9ED-004DEC297F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1251" y="3429000"/>
            <a:ext cx="18573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8" name="Text Box 9">
            <a:extLst>
              <a:ext uri="{FF2B5EF4-FFF2-40B4-BE49-F238E27FC236}">
                <a16:creationId xmlns:a16="http://schemas.microsoft.com/office/drawing/2014/main" id="{99CF9584-0120-491F-A714-21DBF0C82DB2}"/>
              </a:ext>
            </a:extLst>
          </p:cNvPr>
          <p:cNvSpPr txBox="1">
            <a:spLocks noChangeArrowheads="1"/>
          </p:cNvSpPr>
          <p:nvPr/>
        </p:nvSpPr>
        <p:spPr bwMode="auto">
          <a:xfrm>
            <a:off x="393895" y="4365625"/>
            <a:ext cx="861040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es-AR" altLang="es-ES" sz="2000" dirty="0">
                <a:latin typeface="Tahoma" panose="020B0604030504040204" pitchFamily="34" charset="0"/>
              </a:rPr>
              <a:t>Dr. Ing. Teresa María Reyna</a:t>
            </a:r>
          </a:p>
          <a:p>
            <a:pPr algn="ctr" eaLnBrk="1" hangingPunct="1"/>
            <a:r>
              <a:rPr lang="es-AR" altLang="es-ES" sz="2400" dirty="0">
                <a:latin typeface="Tahoma" panose="020B0604030504040204" pitchFamily="34" charset="0"/>
              </a:rPr>
              <a:t> </a:t>
            </a:r>
          </a:p>
          <a:p>
            <a:pPr algn="ctr" eaLnBrk="1" hangingPunct="1"/>
            <a:r>
              <a:rPr lang="es-AR" altLang="es-ES" sz="2200" dirty="0">
                <a:latin typeface="Tahoma" panose="020B0604030504040204" pitchFamily="34" charset="0"/>
              </a:rPr>
              <a:t>Facultad de Ciencias Exactas, Físicas y Naturales</a:t>
            </a:r>
          </a:p>
          <a:p>
            <a:pPr algn="ctr" eaLnBrk="1" hangingPunct="1"/>
            <a:r>
              <a:rPr lang="es-AR" altLang="es-ES" sz="2200" dirty="0">
                <a:latin typeface="Tahoma" panose="020B0604030504040204" pitchFamily="34" charset="0"/>
              </a:rPr>
              <a:t>Universidad Nacional de Córdoba</a:t>
            </a:r>
          </a:p>
        </p:txBody>
      </p:sp>
      <p:pic>
        <p:nvPicPr>
          <p:cNvPr id="5139" name="Picture 5">
            <a:extLst>
              <a:ext uri="{FF2B5EF4-FFF2-40B4-BE49-F238E27FC236}">
                <a16:creationId xmlns:a16="http://schemas.microsoft.com/office/drawing/2014/main" id="{BD05CE61-3F4C-4668-A0DB-02E717FECC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9820" y="2319876"/>
            <a:ext cx="192087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22">
            <a:extLst>
              <a:ext uri="{FF2B5EF4-FFF2-40B4-BE49-F238E27FC236}">
                <a16:creationId xmlns:a16="http://schemas.microsoft.com/office/drawing/2014/main" id="{EAF2202F-42E3-453A-A383-6C1F4FF178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875" y="2109789"/>
            <a:ext cx="3667125"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1" name="Picture 23">
            <a:extLst>
              <a:ext uri="{FF2B5EF4-FFF2-40B4-BE49-F238E27FC236}">
                <a16:creationId xmlns:a16="http://schemas.microsoft.com/office/drawing/2014/main" id="{F77BF7C4-B7C5-4229-8CCA-8BDFA6A86F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1177" y="1142268"/>
            <a:ext cx="18700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B6B81CEC-856F-43E6-8815-F7F753875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49FD6B08-093A-4532-9011-D6F10FE43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0" name="Straight Connector 79">
            <a:extLst>
              <a:ext uri="{FF2B5EF4-FFF2-40B4-BE49-F238E27FC236}">
                <a16:creationId xmlns:a16="http://schemas.microsoft.com/office/drawing/2014/main" id="{50334865-94C9-496A-944E-CA94FCEC5C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2" name="Rectangle 81">
            <a:extLst>
              <a:ext uri="{FF2B5EF4-FFF2-40B4-BE49-F238E27FC236}">
                <a16:creationId xmlns:a16="http://schemas.microsoft.com/office/drawing/2014/main" id="{607584B8-0B74-4FB3-81E8-D36C58AFE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7" name="Rectangle 2">
            <a:extLst>
              <a:ext uri="{FF2B5EF4-FFF2-40B4-BE49-F238E27FC236}">
                <a16:creationId xmlns:a16="http://schemas.microsoft.com/office/drawing/2014/main" id="{4A783078-C0CD-4698-B833-977748F40602}"/>
              </a:ext>
            </a:extLst>
          </p:cNvPr>
          <p:cNvSpPr>
            <a:spLocks noGrp="1"/>
          </p:cNvSpPr>
          <p:nvPr>
            <p:ph type="title"/>
          </p:nvPr>
        </p:nvSpPr>
        <p:spPr>
          <a:xfrm>
            <a:off x="5144679" y="634946"/>
            <a:ext cx="6405063" cy="1450757"/>
          </a:xfrm>
        </p:spPr>
        <p:txBody>
          <a:bodyPr vert="horz" lIns="91440" tIns="45720" rIns="91440" bIns="45720" rtlCol="0" anchor="b">
            <a:normAutofit/>
          </a:bodyPr>
          <a:lstStyle/>
          <a:p>
            <a:r>
              <a:rPr lang="en-US" altLang="es-ES" b="1"/>
              <a:t>Desarrollo sostenible</a:t>
            </a:r>
            <a:r>
              <a:rPr lang="en-US" altLang="es-ES"/>
              <a:t>, </a:t>
            </a:r>
            <a:r>
              <a:rPr lang="en-US" altLang="es-ES" b="1"/>
              <a:t>sustentable</a:t>
            </a:r>
            <a:r>
              <a:rPr lang="en-US" altLang="es-ES"/>
              <a:t> </a:t>
            </a:r>
            <a:endParaRPr lang="en-US" altLang="en-US"/>
          </a:p>
        </p:txBody>
      </p:sp>
      <p:pic>
        <p:nvPicPr>
          <p:cNvPr id="16391" name="Picture 13">
            <a:extLst>
              <a:ext uri="{FF2B5EF4-FFF2-40B4-BE49-F238E27FC236}">
                <a16:creationId xmlns:a16="http://schemas.microsoft.com/office/drawing/2014/main" id="{02C2F51D-4F0C-43A3-994D-B690707A7C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68" r="20473" b="-2"/>
          <a:stretch/>
        </p:blipFill>
        <p:spPr bwMode="auto">
          <a:xfrm>
            <a:off x="634000" y="581098"/>
            <a:ext cx="1929714"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12">
            <a:extLst>
              <a:ext uri="{FF2B5EF4-FFF2-40B4-BE49-F238E27FC236}">
                <a16:creationId xmlns:a16="http://schemas.microsoft.com/office/drawing/2014/main" id="{4854837E-A945-4339-96C6-5342E60558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852" r="23651" b="-3"/>
          <a:stretch/>
        </p:blipFill>
        <p:spPr bwMode="auto">
          <a:xfrm>
            <a:off x="2724581" y="581099"/>
            <a:ext cx="1929714"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4" name="Straight Connector 83">
            <a:extLst>
              <a:ext uri="{FF2B5EF4-FFF2-40B4-BE49-F238E27FC236}">
                <a16:creationId xmlns:a16="http://schemas.microsoft.com/office/drawing/2014/main" id="{A3DDE8EB-F9E0-4361-9594-CA7CC9E078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6389" name="Picture 11">
            <a:extLst>
              <a:ext uri="{FF2B5EF4-FFF2-40B4-BE49-F238E27FC236}">
                <a16:creationId xmlns:a16="http://schemas.microsoft.com/office/drawing/2014/main" id="{02FD166C-AF88-4714-B622-B76006490D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266" r="-3" b="-3"/>
          <a:stretch/>
        </p:blipFill>
        <p:spPr bwMode="auto">
          <a:xfrm>
            <a:off x="633999" y="3218101"/>
            <a:ext cx="4020296"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13 CuadroTexto">
            <a:extLst>
              <a:ext uri="{FF2B5EF4-FFF2-40B4-BE49-F238E27FC236}">
                <a16:creationId xmlns:a16="http://schemas.microsoft.com/office/drawing/2014/main" id="{0A5A6D32-5E18-4AF1-A071-20118E4D4A26}"/>
              </a:ext>
            </a:extLst>
          </p:cNvPr>
          <p:cNvSpPr txBox="1">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rtlCol="0">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t">
              <a:lnSpc>
                <a:spcPct val="90000"/>
              </a:lnSpc>
              <a:spcBef>
                <a:spcPct val="20000"/>
              </a:spcBef>
              <a:buClr>
                <a:schemeClr val="accent1"/>
              </a:buClr>
              <a:buFont typeface="Calibri" panose="020F0502020204030204" pitchFamily="34" charset="0"/>
              <a:buChar char="•"/>
            </a:pPr>
            <a:r>
              <a:rPr lang="en-US" altLang="es-ES" sz="1900" dirty="0">
                <a:solidFill>
                  <a:schemeClr val="tx1">
                    <a:lumMod val="75000"/>
                    <a:lumOff val="25000"/>
                  </a:schemeClr>
                </a:solidFill>
                <a:latin typeface="+mn-lt"/>
              </a:rPr>
              <a:t>¿Desarrollo </a:t>
            </a:r>
            <a:r>
              <a:rPr lang="en-US" altLang="es-ES" sz="1900" dirty="0" err="1">
                <a:solidFill>
                  <a:schemeClr val="tx1">
                    <a:lumMod val="75000"/>
                    <a:lumOff val="25000"/>
                  </a:schemeClr>
                </a:solidFill>
                <a:latin typeface="+mn-lt"/>
              </a:rPr>
              <a:t>sustentable</a:t>
            </a:r>
            <a:r>
              <a:rPr lang="en-US" altLang="es-ES" sz="1900" dirty="0">
                <a:solidFill>
                  <a:schemeClr val="tx1">
                    <a:lumMod val="75000"/>
                    <a:lumOff val="25000"/>
                  </a:schemeClr>
                </a:solidFill>
                <a:latin typeface="+mn-lt"/>
              </a:rPr>
              <a:t> o </a:t>
            </a:r>
            <a:r>
              <a:rPr lang="en-US" altLang="es-ES" sz="1900" dirty="0" err="1">
                <a:solidFill>
                  <a:schemeClr val="tx1">
                    <a:lumMod val="75000"/>
                    <a:lumOff val="25000"/>
                  </a:schemeClr>
                </a:solidFill>
                <a:latin typeface="+mn-lt"/>
              </a:rPr>
              <a:t>sostenible</a:t>
            </a:r>
            <a:r>
              <a:rPr lang="en-US" altLang="es-ES" sz="1900" dirty="0">
                <a:solidFill>
                  <a:schemeClr val="tx1">
                    <a:lumMod val="75000"/>
                    <a:lumOff val="25000"/>
                  </a:schemeClr>
                </a:solidFill>
                <a:latin typeface="+mn-lt"/>
              </a:rPr>
              <a:t>?</a:t>
            </a:r>
          </a:p>
          <a:p>
            <a:pPr fontAlgn="t">
              <a:lnSpc>
                <a:spcPct val="90000"/>
              </a:lnSpc>
              <a:spcBef>
                <a:spcPct val="20000"/>
              </a:spcBef>
              <a:buClr>
                <a:schemeClr val="accent1"/>
              </a:buClr>
              <a:buFont typeface="Calibri" panose="020F0502020204030204" pitchFamily="34" charset="0"/>
              <a:buChar char="•"/>
            </a:pPr>
            <a:r>
              <a:rPr lang="en-US" altLang="es-ES" sz="1900" dirty="0" err="1">
                <a:solidFill>
                  <a:schemeClr val="tx1">
                    <a:lumMod val="75000"/>
                    <a:lumOff val="25000"/>
                  </a:schemeClr>
                </a:solidFill>
                <a:latin typeface="+mn-lt"/>
              </a:rPr>
              <a:t>Desde</a:t>
            </a:r>
            <a:r>
              <a:rPr lang="en-US" altLang="es-ES" sz="1900" dirty="0">
                <a:solidFill>
                  <a:schemeClr val="tx1">
                    <a:lumMod val="75000"/>
                    <a:lumOff val="25000"/>
                  </a:schemeClr>
                </a:solidFill>
                <a:latin typeface="+mn-lt"/>
              </a:rPr>
              <a:t> el </a:t>
            </a:r>
            <a:r>
              <a:rPr lang="en-US" altLang="es-ES" sz="1900" dirty="0" err="1">
                <a:solidFill>
                  <a:schemeClr val="tx1">
                    <a:lumMod val="75000"/>
                    <a:lumOff val="25000"/>
                  </a:schemeClr>
                </a:solidFill>
                <a:latin typeface="+mn-lt"/>
              </a:rPr>
              <a:t>nacimiento</a:t>
            </a:r>
            <a:r>
              <a:rPr lang="en-US" altLang="es-ES" sz="1900" dirty="0">
                <a:solidFill>
                  <a:schemeClr val="tx1">
                    <a:lumMod val="75000"/>
                    <a:lumOff val="25000"/>
                  </a:schemeClr>
                </a:solidFill>
                <a:latin typeface="+mn-lt"/>
              </a:rPr>
              <a:t> del </a:t>
            </a:r>
            <a:r>
              <a:rPr lang="en-US" altLang="es-ES" sz="1900" dirty="0" err="1">
                <a:solidFill>
                  <a:schemeClr val="tx1">
                    <a:lumMod val="75000"/>
                    <a:lumOff val="25000"/>
                  </a:schemeClr>
                </a:solidFill>
                <a:latin typeface="+mn-lt"/>
              </a:rPr>
              <a:t>concepto</a:t>
            </a:r>
            <a:r>
              <a:rPr lang="en-US" altLang="es-ES" sz="1900" dirty="0">
                <a:solidFill>
                  <a:schemeClr val="tx1">
                    <a:lumMod val="75000"/>
                    <a:lumOff val="25000"/>
                  </a:schemeClr>
                </a:solidFill>
                <a:latin typeface="+mn-lt"/>
              </a:rPr>
              <a:t>, ha </a:t>
            </a:r>
            <a:r>
              <a:rPr lang="en-US" altLang="es-ES" sz="1900" dirty="0" err="1">
                <a:solidFill>
                  <a:schemeClr val="tx1">
                    <a:lumMod val="75000"/>
                    <a:lumOff val="25000"/>
                  </a:schemeClr>
                </a:solidFill>
                <a:latin typeface="+mn-lt"/>
              </a:rPr>
              <a:t>existido</a:t>
            </a:r>
            <a:r>
              <a:rPr lang="en-US" altLang="es-ES" sz="1900" dirty="0">
                <a:solidFill>
                  <a:schemeClr val="tx1">
                    <a:lumMod val="75000"/>
                    <a:lumOff val="25000"/>
                  </a:schemeClr>
                </a:solidFill>
                <a:latin typeface="+mn-lt"/>
              </a:rPr>
              <a:t> una </a:t>
            </a:r>
            <a:r>
              <a:rPr lang="en-US" altLang="es-ES" sz="1900" dirty="0" err="1">
                <a:solidFill>
                  <a:schemeClr val="tx1">
                    <a:lumMod val="75000"/>
                    <a:lumOff val="25000"/>
                  </a:schemeClr>
                </a:solidFill>
                <a:latin typeface="+mn-lt"/>
              </a:rPr>
              <a:t>evolución</a:t>
            </a:r>
            <a:r>
              <a:rPr lang="en-US" altLang="es-ES" sz="1900" dirty="0">
                <a:solidFill>
                  <a:schemeClr val="tx1">
                    <a:lumMod val="75000"/>
                    <a:lumOff val="25000"/>
                  </a:schemeClr>
                </a:solidFill>
                <a:latin typeface="+mn-lt"/>
              </a:rPr>
              <a:t> </a:t>
            </a:r>
            <a:r>
              <a:rPr lang="en-US" altLang="es-ES" sz="1900" dirty="0" err="1">
                <a:solidFill>
                  <a:schemeClr val="tx1">
                    <a:lumMod val="75000"/>
                    <a:lumOff val="25000"/>
                  </a:schemeClr>
                </a:solidFill>
                <a:latin typeface="+mn-lt"/>
              </a:rPr>
              <a:t>sobre</a:t>
            </a:r>
            <a:r>
              <a:rPr lang="en-US" altLang="es-ES" sz="1900" dirty="0">
                <a:solidFill>
                  <a:schemeClr val="tx1">
                    <a:lumMod val="75000"/>
                    <a:lumOff val="25000"/>
                  </a:schemeClr>
                </a:solidFill>
                <a:latin typeface="+mn-lt"/>
              </a:rPr>
              <a:t> </a:t>
            </a:r>
            <a:r>
              <a:rPr lang="en-US" altLang="es-ES" sz="1900" dirty="0" err="1">
                <a:solidFill>
                  <a:schemeClr val="tx1">
                    <a:lumMod val="75000"/>
                    <a:lumOff val="25000"/>
                  </a:schemeClr>
                </a:solidFill>
                <a:latin typeface="+mn-lt"/>
              </a:rPr>
              <a:t>si</a:t>
            </a:r>
            <a:r>
              <a:rPr lang="en-US" altLang="es-ES" sz="1900" dirty="0">
                <a:solidFill>
                  <a:schemeClr val="tx1">
                    <a:lumMod val="75000"/>
                    <a:lumOff val="25000"/>
                  </a:schemeClr>
                </a:solidFill>
                <a:latin typeface="+mn-lt"/>
              </a:rPr>
              <a:t> el </a:t>
            </a:r>
            <a:r>
              <a:rPr lang="en-US" altLang="es-ES" sz="1900" dirty="0" err="1">
                <a:solidFill>
                  <a:schemeClr val="tx1">
                    <a:lumMod val="75000"/>
                    <a:lumOff val="25000"/>
                  </a:schemeClr>
                </a:solidFill>
                <a:latin typeface="+mn-lt"/>
              </a:rPr>
              <a:t>término</a:t>
            </a:r>
            <a:r>
              <a:rPr lang="en-US" altLang="es-ES" sz="1900" dirty="0">
                <a:solidFill>
                  <a:schemeClr val="tx1">
                    <a:lumMod val="75000"/>
                    <a:lumOff val="25000"/>
                  </a:schemeClr>
                </a:solidFill>
                <a:latin typeface="+mn-lt"/>
              </a:rPr>
              <a:t> </a:t>
            </a:r>
            <a:r>
              <a:rPr lang="en-US" altLang="es-ES" sz="1900" dirty="0" err="1">
                <a:solidFill>
                  <a:schemeClr val="tx1">
                    <a:lumMod val="75000"/>
                    <a:lumOff val="25000"/>
                  </a:schemeClr>
                </a:solidFill>
                <a:latin typeface="+mn-lt"/>
              </a:rPr>
              <a:t>correcto</a:t>
            </a:r>
            <a:r>
              <a:rPr lang="en-US" altLang="es-ES" sz="1900" dirty="0">
                <a:solidFill>
                  <a:schemeClr val="tx1">
                    <a:lumMod val="75000"/>
                    <a:lumOff val="25000"/>
                  </a:schemeClr>
                </a:solidFill>
                <a:latin typeface="+mn-lt"/>
              </a:rPr>
              <a:t> es </a:t>
            </a:r>
            <a:r>
              <a:rPr lang="en-US" altLang="es-ES" sz="1900" b="1" dirty="0" err="1">
                <a:solidFill>
                  <a:schemeClr val="tx1">
                    <a:lumMod val="75000"/>
                    <a:lumOff val="25000"/>
                  </a:schemeClr>
                </a:solidFill>
                <a:latin typeface="+mn-lt"/>
              </a:rPr>
              <a:t>desarrollo</a:t>
            </a:r>
            <a:r>
              <a:rPr lang="en-US" altLang="es-ES" sz="1900" b="1" dirty="0">
                <a:solidFill>
                  <a:schemeClr val="tx1">
                    <a:lumMod val="75000"/>
                    <a:lumOff val="25000"/>
                  </a:schemeClr>
                </a:solidFill>
                <a:latin typeface="+mn-lt"/>
              </a:rPr>
              <a:t> </a:t>
            </a:r>
            <a:r>
              <a:rPr lang="en-US" altLang="es-ES" sz="1900" b="1" dirty="0" err="1">
                <a:solidFill>
                  <a:schemeClr val="tx1">
                    <a:lumMod val="75000"/>
                    <a:lumOff val="25000"/>
                  </a:schemeClr>
                </a:solidFill>
                <a:latin typeface="+mn-lt"/>
              </a:rPr>
              <a:t>sustentable</a:t>
            </a:r>
            <a:r>
              <a:rPr lang="en-US" altLang="es-ES" sz="1900" b="1" dirty="0">
                <a:solidFill>
                  <a:schemeClr val="tx1">
                    <a:lumMod val="75000"/>
                    <a:lumOff val="25000"/>
                  </a:schemeClr>
                </a:solidFill>
                <a:latin typeface="+mn-lt"/>
              </a:rPr>
              <a:t> o </a:t>
            </a:r>
            <a:r>
              <a:rPr lang="en-US" altLang="es-ES" sz="1900" b="1" dirty="0" err="1">
                <a:solidFill>
                  <a:schemeClr val="tx1">
                    <a:lumMod val="75000"/>
                    <a:lumOff val="25000"/>
                  </a:schemeClr>
                </a:solidFill>
                <a:latin typeface="+mn-lt"/>
              </a:rPr>
              <a:t>desarrollo</a:t>
            </a:r>
            <a:r>
              <a:rPr lang="en-US" altLang="es-ES" sz="1900" b="1" dirty="0">
                <a:solidFill>
                  <a:schemeClr val="tx1">
                    <a:lumMod val="75000"/>
                    <a:lumOff val="25000"/>
                  </a:schemeClr>
                </a:solidFill>
                <a:latin typeface="+mn-lt"/>
              </a:rPr>
              <a:t> </a:t>
            </a:r>
            <a:r>
              <a:rPr lang="en-US" altLang="es-ES" sz="1900" b="1" dirty="0" err="1">
                <a:solidFill>
                  <a:schemeClr val="tx1">
                    <a:lumMod val="75000"/>
                    <a:lumOff val="25000"/>
                  </a:schemeClr>
                </a:solidFill>
                <a:latin typeface="+mn-lt"/>
              </a:rPr>
              <a:t>sostenible</a:t>
            </a:r>
            <a:r>
              <a:rPr lang="en-US" altLang="es-ES" sz="1900" dirty="0">
                <a:solidFill>
                  <a:schemeClr val="tx1">
                    <a:lumMod val="75000"/>
                    <a:lumOff val="25000"/>
                  </a:schemeClr>
                </a:solidFill>
                <a:latin typeface="+mn-lt"/>
              </a:rPr>
              <a:t>. </a:t>
            </a:r>
          </a:p>
          <a:p>
            <a:pPr fontAlgn="t">
              <a:lnSpc>
                <a:spcPct val="90000"/>
              </a:lnSpc>
              <a:spcBef>
                <a:spcPct val="20000"/>
              </a:spcBef>
              <a:buClr>
                <a:schemeClr val="accent1"/>
              </a:buClr>
              <a:buFont typeface="Calibri" panose="020F0502020204030204" pitchFamily="34" charset="0"/>
              <a:buChar char="•"/>
            </a:pPr>
            <a:endParaRPr lang="en-US" altLang="es-ES" sz="1900" dirty="0">
              <a:solidFill>
                <a:schemeClr val="tx1">
                  <a:lumMod val="75000"/>
                  <a:lumOff val="25000"/>
                </a:schemeClr>
              </a:solidFill>
              <a:latin typeface="+mn-lt"/>
            </a:endParaRPr>
          </a:p>
          <a:p>
            <a:pPr fontAlgn="t">
              <a:lnSpc>
                <a:spcPct val="90000"/>
              </a:lnSpc>
              <a:spcBef>
                <a:spcPct val="20000"/>
              </a:spcBef>
              <a:buClr>
                <a:schemeClr val="accent1"/>
              </a:buClr>
              <a:buFont typeface="Calibri" panose="020F0502020204030204" pitchFamily="34" charset="0"/>
              <a:buChar char="•"/>
            </a:pPr>
            <a:r>
              <a:rPr lang="en-US" altLang="es-ES" sz="1900" dirty="0">
                <a:solidFill>
                  <a:schemeClr val="tx1">
                    <a:lumMod val="75000"/>
                    <a:lumOff val="25000"/>
                  </a:schemeClr>
                </a:solidFill>
                <a:latin typeface="+mn-lt"/>
              </a:rPr>
              <a:t>Desarrollo </a:t>
            </a:r>
            <a:r>
              <a:rPr lang="en-US" altLang="es-ES" sz="1900" dirty="0" err="1">
                <a:solidFill>
                  <a:schemeClr val="tx1">
                    <a:lumMod val="75000"/>
                    <a:lumOff val="25000"/>
                  </a:schemeClr>
                </a:solidFill>
                <a:latin typeface="+mn-lt"/>
              </a:rPr>
              <a:t>sustentable</a:t>
            </a:r>
            <a:r>
              <a:rPr lang="en-US" altLang="es-ES" sz="1900" dirty="0">
                <a:solidFill>
                  <a:schemeClr val="tx1">
                    <a:lumMod val="75000"/>
                    <a:lumOff val="25000"/>
                  </a:schemeClr>
                </a:solidFill>
                <a:latin typeface="+mn-lt"/>
              </a:rPr>
              <a:t>: El </a:t>
            </a:r>
            <a:r>
              <a:rPr lang="en-US" altLang="es-ES" sz="1900" dirty="0" err="1">
                <a:solidFill>
                  <a:schemeClr val="tx1">
                    <a:lumMod val="75000"/>
                    <a:lumOff val="25000"/>
                  </a:schemeClr>
                </a:solidFill>
                <a:latin typeface="+mn-lt"/>
              </a:rPr>
              <a:t>desarrollo</a:t>
            </a:r>
            <a:r>
              <a:rPr lang="en-US" altLang="es-ES" sz="1900" dirty="0">
                <a:solidFill>
                  <a:schemeClr val="tx1">
                    <a:lumMod val="75000"/>
                    <a:lumOff val="25000"/>
                  </a:schemeClr>
                </a:solidFill>
                <a:latin typeface="+mn-lt"/>
              </a:rPr>
              <a:t> </a:t>
            </a:r>
            <a:r>
              <a:rPr lang="en-US" altLang="es-ES" sz="1900" dirty="0" err="1">
                <a:solidFill>
                  <a:schemeClr val="tx1">
                    <a:lumMod val="75000"/>
                    <a:lumOff val="25000"/>
                  </a:schemeClr>
                </a:solidFill>
                <a:latin typeface="+mn-lt"/>
              </a:rPr>
              <a:t>sustentable</a:t>
            </a:r>
            <a:r>
              <a:rPr lang="en-US" altLang="es-ES" sz="1900" dirty="0">
                <a:solidFill>
                  <a:schemeClr val="tx1">
                    <a:lumMod val="75000"/>
                    <a:lumOff val="25000"/>
                  </a:schemeClr>
                </a:solidFill>
                <a:latin typeface="+mn-lt"/>
              </a:rPr>
              <a:t> es el </a:t>
            </a:r>
            <a:r>
              <a:rPr lang="en-US" altLang="es-ES" sz="1900" dirty="0" err="1">
                <a:solidFill>
                  <a:schemeClr val="tx1">
                    <a:lumMod val="75000"/>
                    <a:lumOff val="25000"/>
                  </a:schemeClr>
                </a:solidFill>
                <a:latin typeface="+mn-lt"/>
              </a:rPr>
              <a:t>proceso</a:t>
            </a:r>
            <a:r>
              <a:rPr lang="en-US" altLang="es-ES" sz="1900" dirty="0">
                <a:solidFill>
                  <a:schemeClr val="tx1">
                    <a:lumMod val="75000"/>
                    <a:lumOff val="25000"/>
                  </a:schemeClr>
                </a:solidFill>
                <a:latin typeface="+mn-lt"/>
              </a:rPr>
              <a:t> por el </a:t>
            </a:r>
            <a:r>
              <a:rPr lang="en-US" altLang="es-ES" sz="1900" dirty="0" err="1">
                <a:solidFill>
                  <a:schemeClr val="tx1">
                    <a:lumMod val="75000"/>
                    <a:lumOff val="25000"/>
                  </a:schemeClr>
                </a:solidFill>
                <a:latin typeface="+mn-lt"/>
              </a:rPr>
              <a:t>cual</a:t>
            </a:r>
            <a:r>
              <a:rPr lang="en-US" altLang="es-ES" sz="1900" dirty="0">
                <a:solidFill>
                  <a:schemeClr val="tx1">
                    <a:lumMod val="75000"/>
                    <a:lumOff val="25000"/>
                  </a:schemeClr>
                </a:solidFill>
                <a:latin typeface="+mn-lt"/>
              </a:rPr>
              <a:t> se </a:t>
            </a:r>
            <a:r>
              <a:rPr lang="en-US" altLang="es-ES" sz="1900" dirty="0" err="1">
                <a:solidFill>
                  <a:schemeClr val="tx1">
                    <a:lumMod val="75000"/>
                    <a:lumOff val="25000"/>
                  </a:schemeClr>
                </a:solidFill>
                <a:latin typeface="+mn-lt"/>
              </a:rPr>
              <a:t>preserva</a:t>
            </a:r>
            <a:r>
              <a:rPr lang="en-US" altLang="es-ES" sz="1900" dirty="0">
                <a:solidFill>
                  <a:schemeClr val="tx1">
                    <a:lumMod val="75000"/>
                    <a:lumOff val="25000"/>
                  </a:schemeClr>
                </a:solidFill>
                <a:latin typeface="+mn-lt"/>
              </a:rPr>
              <a:t>, </a:t>
            </a:r>
            <a:r>
              <a:rPr lang="en-US" altLang="es-ES" sz="1900" dirty="0" err="1">
                <a:solidFill>
                  <a:schemeClr val="tx1">
                    <a:lumMod val="75000"/>
                    <a:lumOff val="25000"/>
                  </a:schemeClr>
                </a:solidFill>
                <a:latin typeface="+mn-lt"/>
              </a:rPr>
              <a:t>conserva</a:t>
            </a:r>
            <a:r>
              <a:rPr lang="en-US" altLang="es-ES" sz="1900" dirty="0">
                <a:solidFill>
                  <a:schemeClr val="tx1">
                    <a:lumMod val="75000"/>
                    <a:lumOff val="25000"/>
                  </a:schemeClr>
                </a:solidFill>
                <a:latin typeface="+mn-lt"/>
              </a:rPr>
              <a:t> y protege solo los </a:t>
            </a:r>
            <a:r>
              <a:rPr lang="en-US" altLang="es-ES" sz="1900" dirty="0" err="1">
                <a:solidFill>
                  <a:schemeClr val="tx1">
                    <a:lumMod val="75000"/>
                    <a:lumOff val="25000"/>
                  </a:schemeClr>
                </a:solidFill>
                <a:latin typeface="+mn-lt"/>
              </a:rPr>
              <a:t>Recursos</a:t>
            </a:r>
            <a:r>
              <a:rPr lang="en-US" altLang="es-ES" sz="1900" dirty="0">
                <a:solidFill>
                  <a:schemeClr val="tx1">
                    <a:lumMod val="75000"/>
                    <a:lumOff val="25000"/>
                  </a:schemeClr>
                </a:solidFill>
                <a:latin typeface="+mn-lt"/>
              </a:rPr>
              <a:t> Naturales para el </a:t>
            </a:r>
            <a:r>
              <a:rPr lang="en-US" altLang="es-ES" sz="1900" dirty="0" err="1">
                <a:solidFill>
                  <a:schemeClr val="tx1">
                    <a:lumMod val="75000"/>
                    <a:lumOff val="25000"/>
                  </a:schemeClr>
                </a:solidFill>
                <a:latin typeface="+mn-lt"/>
              </a:rPr>
              <a:t>beneficio</a:t>
            </a:r>
            <a:r>
              <a:rPr lang="en-US" altLang="es-ES" sz="1900" dirty="0">
                <a:solidFill>
                  <a:schemeClr val="tx1">
                    <a:lumMod val="75000"/>
                    <a:lumOff val="25000"/>
                  </a:schemeClr>
                </a:solidFill>
                <a:latin typeface="+mn-lt"/>
              </a:rPr>
              <a:t> de las </a:t>
            </a:r>
            <a:r>
              <a:rPr lang="en-US" altLang="es-ES" sz="1900" dirty="0" err="1">
                <a:solidFill>
                  <a:schemeClr val="tx1">
                    <a:lumMod val="75000"/>
                    <a:lumOff val="25000"/>
                  </a:schemeClr>
                </a:solidFill>
                <a:latin typeface="+mn-lt"/>
              </a:rPr>
              <a:t>generaciones</a:t>
            </a:r>
            <a:r>
              <a:rPr lang="en-US" altLang="es-ES" sz="1900" dirty="0">
                <a:solidFill>
                  <a:schemeClr val="tx1">
                    <a:lumMod val="75000"/>
                    <a:lumOff val="25000"/>
                  </a:schemeClr>
                </a:solidFill>
                <a:latin typeface="+mn-lt"/>
              </a:rPr>
              <a:t> </a:t>
            </a:r>
            <a:r>
              <a:rPr lang="en-US" altLang="es-ES" sz="1900" dirty="0" err="1">
                <a:solidFill>
                  <a:schemeClr val="tx1">
                    <a:lumMod val="75000"/>
                    <a:lumOff val="25000"/>
                  </a:schemeClr>
                </a:solidFill>
                <a:latin typeface="+mn-lt"/>
              </a:rPr>
              <a:t>presentes</a:t>
            </a:r>
            <a:r>
              <a:rPr lang="en-US" altLang="es-ES" sz="1900" dirty="0">
                <a:solidFill>
                  <a:schemeClr val="tx1">
                    <a:lumMod val="75000"/>
                    <a:lumOff val="25000"/>
                  </a:schemeClr>
                </a:solidFill>
                <a:latin typeface="+mn-lt"/>
              </a:rPr>
              <a:t> y </a:t>
            </a:r>
            <a:r>
              <a:rPr lang="en-US" altLang="es-ES" sz="1900" dirty="0" err="1">
                <a:solidFill>
                  <a:schemeClr val="tx1">
                    <a:lumMod val="75000"/>
                    <a:lumOff val="25000"/>
                  </a:schemeClr>
                </a:solidFill>
                <a:latin typeface="+mn-lt"/>
              </a:rPr>
              <a:t>futuras</a:t>
            </a:r>
            <a:endParaRPr lang="en-US" altLang="es-ES" sz="1900" dirty="0">
              <a:solidFill>
                <a:schemeClr val="tx1">
                  <a:lumMod val="75000"/>
                  <a:lumOff val="25000"/>
                </a:schemeClr>
              </a:solidFill>
              <a:latin typeface="+mn-lt"/>
            </a:endParaRPr>
          </a:p>
        </p:txBody>
      </p:sp>
      <p:sp>
        <p:nvSpPr>
          <p:cNvPr id="86" name="Rectangle 85">
            <a:extLst>
              <a:ext uri="{FF2B5EF4-FFF2-40B4-BE49-F238E27FC236}">
                <a16:creationId xmlns:a16="http://schemas.microsoft.com/office/drawing/2014/main" id="{CB3D9294-C3FE-4D13-B349-C4EF620A2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a:extLst>
              <a:ext uri="{FF2B5EF4-FFF2-40B4-BE49-F238E27FC236}">
                <a16:creationId xmlns:a16="http://schemas.microsoft.com/office/drawing/2014/main" id="{E75239FC-9FCA-4632-886C-191E654DF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1" name="Rectangle 2">
            <a:extLst>
              <a:ext uri="{FF2B5EF4-FFF2-40B4-BE49-F238E27FC236}">
                <a16:creationId xmlns:a16="http://schemas.microsoft.com/office/drawing/2014/main" id="{F610D1EB-DE08-40BC-B0FD-619AF5051C74}"/>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altLang="es-ES" b="1"/>
              <a:t>Desarrollo sostenible</a:t>
            </a:r>
            <a:r>
              <a:rPr lang="en-US" altLang="es-ES"/>
              <a:t>, </a:t>
            </a:r>
            <a:r>
              <a:rPr lang="en-US" altLang="es-ES" b="1"/>
              <a:t>sustentable</a:t>
            </a:r>
            <a:r>
              <a:rPr lang="en-US" altLang="es-ES"/>
              <a:t> </a:t>
            </a:r>
            <a:endParaRPr lang="en-US" altLang="en-US"/>
          </a:p>
        </p:txBody>
      </p:sp>
      <p:pic>
        <p:nvPicPr>
          <p:cNvPr id="17413" name="Picture 2">
            <a:extLst>
              <a:ext uri="{FF2B5EF4-FFF2-40B4-BE49-F238E27FC236}">
                <a16:creationId xmlns:a16="http://schemas.microsoft.com/office/drawing/2014/main" id="{D38122DF-4663-4D4F-B3E1-F803F7AA14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82" r="31655" b="-1"/>
          <a:stretch/>
        </p:blipFill>
        <p:spPr bwMode="auto">
          <a:xfrm>
            <a:off x="633999" y="640081"/>
            <a:ext cx="4001315" cy="53144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2" name="Straight Connector 81">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7412" name="13 CuadroTexto">
            <a:extLst>
              <a:ext uri="{FF2B5EF4-FFF2-40B4-BE49-F238E27FC236}">
                <a16:creationId xmlns:a16="http://schemas.microsoft.com/office/drawing/2014/main" id="{4444A710-FD56-452C-BEB8-01CEFFED35B0}"/>
              </a:ext>
            </a:extLst>
          </p:cNvPr>
          <p:cNvSpPr txBox="1">
            <a:spLocks noChangeArrowheads="1"/>
          </p:cNvSpPr>
          <p:nvPr/>
        </p:nvSpPr>
        <p:spPr bwMode="auto">
          <a:xfrm>
            <a:off x="4974769" y="2198914"/>
            <a:ext cx="657497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t">
              <a:lnSpc>
                <a:spcPct val="90000"/>
              </a:lnSpc>
              <a:spcBef>
                <a:spcPct val="20000"/>
              </a:spcBef>
              <a:buClr>
                <a:schemeClr val="accent1"/>
              </a:buClr>
              <a:buFont typeface="Calibri" panose="020F0502020204030204" pitchFamily="34" charset="0"/>
              <a:buChar char="•"/>
            </a:pPr>
            <a:r>
              <a:rPr lang="en-US" altLang="es-ES" sz="1900" dirty="0">
                <a:solidFill>
                  <a:schemeClr val="tx1">
                    <a:lumMod val="75000"/>
                    <a:lumOff val="25000"/>
                  </a:schemeClr>
                </a:solidFill>
                <a:latin typeface="+mn-lt"/>
              </a:rPr>
              <a:t>¿Desarrollo </a:t>
            </a:r>
            <a:r>
              <a:rPr lang="en-US" altLang="es-ES" sz="1900" dirty="0" err="1">
                <a:solidFill>
                  <a:schemeClr val="tx1">
                    <a:lumMod val="75000"/>
                    <a:lumOff val="25000"/>
                  </a:schemeClr>
                </a:solidFill>
                <a:latin typeface="+mn-lt"/>
              </a:rPr>
              <a:t>sustentable</a:t>
            </a:r>
            <a:r>
              <a:rPr lang="en-US" altLang="es-ES" sz="1900" dirty="0">
                <a:solidFill>
                  <a:schemeClr val="tx1">
                    <a:lumMod val="75000"/>
                    <a:lumOff val="25000"/>
                  </a:schemeClr>
                </a:solidFill>
                <a:latin typeface="+mn-lt"/>
              </a:rPr>
              <a:t> o </a:t>
            </a:r>
            <a:r>
              <a:rPr lang="en-US" altLang="es-ES" sz="1900" dirty="0" err="1">
                <a:solidFill>
                  <a:schemeClr val="tx1">
                    <a:lumMod val="75000"/>
                    <a:lumOff val="25000"/>
                  </a:schemeClr>
                </a:solidFill>
                <a:latin typeface="+mn-lt"/>
              </a:rPr>
              <a:t>sostenible</a:t>
            </a:r>
            <a:r>
              <a:rPr lang="en-US" altLang="es-ES" sz="1900" dirty="0">
                <a:solidFill>
                  <a:schemeClr val="tx1">
                    <a:lumMod val="75000"/>
                    <a:lumOff val="25000"/>
                  </a:schemeClr>
                </a:solidFill>
                <a:latin typeface="+mn-lt"/>
              </a:rPr>
              <a:t>?</a:t>
            </a:r>
          </a:p>
          <a:p>
            <a:pPr fontAlgn="t">
              <a:lnSpc>
                <a:spcPct val="90000"/>
              </a:lnSpc>
              <a:spcBef>
                <a:spcPct val="20000"/>
              </a:spcBef>
              <a:buClr>
                <a:schemeClr val="accent1"/>
              </a:buClr>
              <a:buFont typeface="Calibri" panose="020F0502020204030204" pitchFamily="34" charset="0"/>
              <a:buChar char="•"/>
            </a:pPr>
            <a:endParaRPr lang="en-US" altLang="es-ES" sz="1900" dirty="0">
              <a:solidFill>
                <a:schemeClr val="tx1">
                  <a:lumMod val="75000"/>
                  <a:lumOff val="25000"/>
                </a:schemeClr>
              </a:solidFill>
              <a:latin typeface="+mn-lt"/>
            </a:endParaRPr>
          </a:p>
          <a:p>
            <a:pPr fontAlgn="t">
              <a:lnSpc>
                <a:spcPct val="90000"/>
              </a:lnSpc>
              <a:spcBef>
                <a:spcPct val="20000"/>
              </a:spcBef>
              <a:buClr>
                <a:schemeClr val="accent1"/>
              </a:buClr>
              <a:buFont typeface="Calibri" panose="020F0502020204030204" pitchFamily="34" charset="0"/>
              <a:buChar char="•"/>
            </a:pPr>
            <a:r>
              <a:rPr lang="en-US" altLang="es-ES" sz="1900" dirty="0">
                <a:solidFill>
                  <a:schemeClr val="tx1">
                    <a:lumMod val="75000"/>
                    <a:lumOff val="25000"/>
                  </a:schemeClr>
                </a:solidFill>
                <a:latin typeface="+mn-lt"/>
              </a:rPr>
              <a:t>Desarrollo </a:t>
            </a:r>
            <a:r>
              <a:rPr lang="en-US" altLang="es-ES" sz="1900" dirty="0" err="1">
                <a:solidFill>
                  <a:schemeClr val="tx1">
                    <a:lumMod val="75000"/>
                    <a:lumOff val="25000"/>
                  </a:schemeClr>
                </a:solidFill>
                <a:latin typeface="+mn-lt"/>
              </a:rPr>
              <a:t>sostenible</a:t>
            </a:r>
            <a:r>
              <a:rPr lang="en-US" altLang="es-ES" sz="1900" dirty="0">
                <a:solidFill>
                  <a:schemeClr val="tx1">
                    <a:lumMod val="75000"/>
                    <a:lumOff val="25000"/>
                  </a:schemeClr>
                </a:solidFill>
                <a:latin typeface="+mn-lt"/>
              </a:rPr>
              <a:t>. (2002) </a:t>
            </a:r>
            <a:r>
              <a:rPr lang="en-US" altLang="es-ES" sz="1900" dirty="0" err="1">
                <a:solidFill>
                  <a:schemeClr val="tx1">
                    <a:lumMod val="75000"/>
                    <a:lumOff val="25000"/>
                  </a:schemeClr>
                </a:solidFill>
                <a:latin typeface="+mn-lt"/>
              </a:rPr>
              <a:t>Declaración</a:t>
            </a:r>
            <a:r>
              <a:rPr lang="en-US" altLang="es-ES" sz="1900" dirty="0">
                <a:solidFill>
                  <a:schemeClr val="tx1">
                    <a:lumMod val="75000"/>
                    <a:lumOff val="25000"/>
                  </a:schemeClr>
                </a:solidFill>
                <a:latin typeface="+mn-lt"/>
              </a:rPr>
              <a:t> de </a:t>
            </a:r>
            <a:r>
              <a:rPr lang="en-US" altLang="es-ES" sz="1900" dirty="0" err="1">
                <a:solidFill>
                  <a:schemeClr val="tx1">
                    <a:lumMod val="75000"/>
                    <a:lumOff val="25000"/>
                  </a:schemeClr>
                </a:solidFill>
                <a:latin typeface="+mn-lt"/>
              </a:rPr>
              <a:t>Johannesburgo</a:t>
            </a:r>
            <a:r>
              <a:rPr lang="en-US" altLang="es-ES" sz="1900" dirty="0">
                <a:solidFill>
                  <a:schemeClr val="tx1">
                    <a:lumMod val="75000"/>
                    <a:lumOff val="25000"/>
                  </a:schemeClr>
                </a:solidFill>
                <a:latin typeface="+mn-lt"/>
              </a:rPr>
              <a:t>; </a:t>
            </a:r>
          </a:p>
          <a:p>
            <a:pPr fontAlgn="t">
              <a:lnSpc>
                <a:spcPct val="90000"/>
              </a:lnSpc>
              <a:spcBef>
                <a:spcPct val="20000"/>
              </a:spcBef>
              <a:buClr>
                <a:schemeClr val="accent1"/>
              </a:buClr>
              <a:buFont typeface="Calibri" panose="020F0502020204030204" pitchFamily="34" charset="0"/>
              <a:buChar char="•"/>
            </a:pPr>
            <a:r>
              <a:rPr lang="en-US" altLang="es-ES" sz="1900" dirty="0">
                <a:solidFill>
                  <a:schemeClr val="tx1">
                    <a:lumMod val="75000"/>
                    <a:lumOff val="25000"/>
                  </a:schemeClr>
                </a:solidFill>
                <a:latin typeface="+mn-lt"/>
              </a:rPr>
              <a:t>“Desarrollo </a:t>
            </a:r>
            <a:r>
              <a:rPr lang="en-US" altLang="es-ES" sz="1900" dirty="0" err="1">
                <a:solidFill>
                  <a:schemeClr val="tx1">
                    <a:lumMod val="75000"/>
                    <a:lumOff val="25000"/>
                  </a:schemeClr>
                </a:solidFill>
                <a:latin typeface="+mn-lt"/>
              </a:rPr>
              <a:t>Sostenible</a:t>
            </a:r>
            <a:r>
              <a:rPr lang="en-US" altLang="es-ES" sz="1900" dirty="0">
                <a:solidFill>
                  <a:schemeClr val="tx1">
                    <a:lumMod val="75000"/>
                    <a:lumOff val="25000"/>
                  </a:schemeClr>
                </a:solidFill>
                <a:latin typeface="+mn-lt"/>
              </a:rPr>
              <a:t> se </a:t>
            </a:r>
            <a:r>
              <a:rPr lang="en-US" altLang="es-ES" sz="1900" dirty="0" err="1">
                <a:solidFill>
                  <a:schemeClr val="tx1">
                    <a:lumMod val="75000"/>
                    <a:lumOff val="25000"/>
                  </a:schemeClr>
                </a:solidFill>
                <a:latin typeface="+mn-lt"/>
              </a:rPr>
              <a:t>entiende</a:t>
            </a:r>
            <a:r>
              <a:rPr lang="en-US" altLang="es-ES" sz="1900" dirty="0">
                <a:solidFill>
                  <a:schemeClr val="tx1">
                    <a:lumMod val="75000"/>
                    <a:lumOff val="25000"/>
                  </a:schemeClr>
                </a:solidFill>
                <a:latin typeface="+mn-lt"/>
              </a:rPr>
              <a:t> </a:t>
            </a:r>
            <a:r>
              <a:rPr lang="en-US" altLang="es-ES" sz="1900" dirty="0" err="1">
                <a:solidFill>
                  <a:schemeClr val="tx1">
                    <a:lumMod val="75000"/>
                    <a:lumOff val="25000"/>
                  </a:schemeClr>
                </a:solidFill>
                <a:latin typeface="+mn-lt"/>
              </a:rPr>
              <a:t>como</a:t>
            </a:r>
            <a:r>
              <a:rPr lang="en-US" altLang="es-ES" sz="1900" dirty="0">
                <a:solidFill>
                  <a:schemeClr val="tx1">
                    <a:lumMod val="75000"/>
                    <a:lumOff val="25000"/>
                  </a:schemeClr>
                </a:solidFill>
                <a:latin typeface="+mn-lt"/>
              </a:rPr>
              <a:t> el </a:t>
            </a:r>
            <a:r>
              <a:rPr lang="en-US" altLang="es-ES" sz="1900" dirty="0" err="1">
                <a:solidFill>
                  <a:schemeClr val="tx1">
                    <a:lumMod val="75000"/>
                    <a:lumOff val="25000"/>
                  </a:schemeClr>
                </a:solidFill>
                <a:latin typeface="+mn-lt"/>
              </a:rPr>
              <a:t>Proceso</a:t>
            </a:r>
            <a:r>
              <a:rPr lang="en-US" altLang="es-ES" sz="1900" dirty="0">
                <a:solidFill>
                  <a:schemeClr val="tx1">
                    <a:lumMod val="75000"/>
                    <a:lumOff val="25000"/>
                  </a:schemeClr>
                </a:solidFill>
                <a:latin typeface="+mn-lt"/>
              </a:rPr>
              <a:t> </a:t>
            </a:r>
            <a:r>
              <a:rPr lang="en-US" altLang="es-ES" sz="1900" dirty="0" err="1">
                <a:solidFill>
                  <a:schemeClr val="tx1">
                    <a:lumMod val="75000"/>
                    <a:lumOff val="25000"/>
                  </a:schemeClr>
                </a:solidFill>
                <a:latin typeface="+mn-lt"/>
              </a:rPr>
              <a:t>mediante</a:t>
            </a:r>
            <a:r>
              <a:rPr lang="en-US" altLang="es-ES" sz="1900" dirty="0">
                <a:solidFill>
                  <a:schemeClr val="tx1">
                    <a:lumMod val="75000"/>
                    <a:lumOff val="25000"/>
                  </a:schemeClr>
                </a:solidFill>
                <a:latin typeface="+mn-lt"/>
              </a:rPr>
              <a:t> el </a:t>
            </a:r>
            <a:r>
              <a:rPr lang="en-US" altLang="es-ES" sz="1900" dirty="0" err="1">
                <a:solidFill>
                  <a:schemeClr val="tx1">
                    <a:lumMod val="75000"/>
                    <a:lumOff val="25000"/>
                  </a:schemeClr>
                </a:solidFill>
                <a:latin typeface="+mn-lt"/>
              </a:rPr>
              <a:t>cual</a:t>
            </a:r>
            <a:r>
              <a:rPr lang="en-US" altLang="es-ES" sz="1900" dirty="0">
                <a:solidFill>
                  <a:schemeClr val="tx1">
                    <a:lumMod val="75000"/>
                    <a:lumOff val="25000"/>
                  </a:schemeClr>
                </a:solidFill>
                <a:latin typeface="+mn-lt"/>
              </a:rPr>
              <a:t> se </a:t>
            </a:r>
            <a:r>
              <a:rPr lang="en-US" altLang="es-ES" sz="1900" dirty="0" err="1">
                <a:solidFill>
                  <a:schemeClr val="tx1">
                    <a:lumMod val="75000"/>
                    <a:lumOff val="25000"/>
                  </a:schemeClr>
                </a:solidFill>
                <a:latin typeface="+mn-lt"/>
              </a:rPr>
              <a:t>satisfacen</a:t>
            </a:r>
            <a:r>
              <a:rPr lang="en-US" altLang="es-ES" sz="1900" dirty="0">
                <a:solidFill>
                  <a:schemeClr val="tx1">
                    <a:lumMod val="75000"/>
                    <a:lumOff val="25000"/>
                  </a:schemeClr>
                </a:solidFill>
                <a:latin typeface="+mn-lt"/>
              </a:rPr>
              <a:t> las </a:t>
            </a:r>
            <a:r>
              <a:rPr lang="en-US" altLang="es-ES" sz="1900" dirty="0" err="1">
                <a:solidFill>
                  <a:schemeClr val="tx1">
                    <a:lumMod val="75000"/>
                    <a:lumOff val="25000"/>
                  </a:schemeClr>
                </a:solidFill>
                <a:latin typeface="+mn-lt"/>
              </a:rPr>
              <a:t>necesidades</a:t>
            </a:r>
            <a:r>
              <a:rPr lang="en-US" altLang="es-ES" sz="1900" dirty="0">
                <a:solidFill>
                  <a:schemeClr val="tx1">
                    <a:lumMod val="75000"/>
                    <a:lumOff val="25000"/>
                  </a:schemeClr>
                </a:solidFill>
                <a:latin typeface="+mn-lt"/>
              </a:rPr>
              <a:t> </a:t>
            </a:r>
            <a:r>
              <a:rPr lang="en-US" altLang="es-ES" sz="1900" dirty="0" err="1">
                <a:solidFill>
                  <a:schemeClr val="tx1">
                    <a:lumMod val="75000"/>
                    <a:lumOff val="25000"/>
                  </a:schemeClr>
                </a:solidFill>
                <a:latin typeface="+mn-lt"/>
              </a:rPr>
              <a:t>económicas</a:t>
            </a:r>
            <a:r>
              <a:rPr lang="en-US" altLang="es-ES" sz="1900" dirty="0">
                <a:solidFill>
                  <a:schemeClr val="tx1">
                    <a:lumMod val="75000"/>
                    <a:lumOff val="25000"/>
                  </a:schemeClr>
                </a:solidFill>
                <a:latin typeface="+mn-lt"/>
              </a:rPr>
              <a:t>, </a:t>
            </a:r>
            <a:r>
              <a:rPr lang="en-US" altLang="es-ES" sz="1900" dirty="0" err="1">
                <a:solidFill>
                  <a:schemeClr val="tx1">
                    <a:lumMod val="75000"/>
                    <a:lumOff val="25000"/>
                  </a:schemeClr>
                </a:solidFill>
                <a:latin typeface="+mn-lt"/>
              </a:rPr>
              <a:t>sociales</a:t>
            </a:r>
            <a:r>
              <a:rPr lang="en-US" altLang="es-ES" sz="1900" dirty="0">
                <a:solidFill>
                  <a:schemeClr val="tx1">
                    <a:lumMod val="75000"/>
                    <a:lumOff val="25000"/>
                  </a:schemeClr>
                </a:solidFill>
                <a:latin typeface="+mn-lt"/>
              </a:rPr>
              <a:t>, de </a:t>
            </a:r>
            <a:r>
              <a:rPr lang="en-US" altLang="es-ES" sz="1900" dirty="0" err="1">
                <a:solidFill>
                  <a:schemeClr val="tx1">
                    <a:lumMod val="75000"/>
                    <a:lumOff val="25000"/>
                  </a:schemeClr>
                </a:solidFill>
                <a:latin typeface="+mn-lt"/>
              </a:rPr>
              <a:t>diversidad</a:t>
            </a:r>
            <a:r>
              <a:rPr lang="en-US" altLang="es-ES" sz="1900" dirty="0">
                <a:solidFill>
                  <a:schemeClr val="tx1">
                    <a:lumMod val="75000"/>
                    <a:lumOff val="25000"/>
                  </a:schemeClr>
                </a:solidFill>
                <a:latin typeface="+mn-lt"/>
              </a:rPr>
              <a:t> cultural y de un medio </a:t>
            </a:r>
            <a:r>
              <a:rPr lang="en-US" altLang="es-ES" sz="1900" dirty="0" err="1">
                <a:solidFill>
                  <a:schemeClr val="tx1">
                    <a:lumMod val="75000"/>
                    <a:lumOff val="25000"/>
                  </a:schemeClr>
                </a:solidFill>
                <a:latin typeface="+mn-lt"/>
              </a:rPr>
              <a:t>ambiente</a:t>
            </a:r>
            <a:r>
              <a:rPr lang="en-US" altLang="es-ES" sz="1900" dirty="0">
                <a:solidFill>
                  <a:schemeClr val="tx1">
                    <a:lumMod val="75000"/>
                    <a:lumOff val="25000"/>
                  </a:schemeClr>
                </a:solidFill>
                <a:latin typeface="+mn-lt"/>
              </a:rPr>
              <a:t> </a:t>
            </a:r>
            <a:r>
              <a:rPr lang="en-US" altLang="es-ES" sz="1900" dirty="0" err="1">
                <a:solidFill>
                  <a:schemeClr val="tx1">
                    <a:lumMod val="75000"/>
                    <a:lumOff val="25000"/>
                  </a:schemeClr>
                </a:solidFill>
                <a:latin typeface="+mn-lt"/>
              </a:rPr>
              <a:t>sano</a:t>
            </a:r>
            <a:r>
              <a:rPr lang="en-US" altLang="es-ES" sz="1900" dirty="0">
                <a:solidFill>
                  <a:schemeClr val="tx1">
                    <a:lumMod val="75000"/>
                    <a:lumOff val="25000"/>
                  </a:schemeClr>
                </a:solidFill>
                <a:latin typeface="+mn-lt"/>
              </a:rPr>
              <a:t> de la actual </a:t>
            </a:r>
            <a:r>
              <a:rPr lang="en-US" altLang="es-ES" sz="1900" dirty="0" err="1">
                <a:solidFill>
                  <a:schemeClr val="tx1">
                    <a:lumMod val="75000"/>
                    <a:lumOff val="25000"/>
                  </a:schemeClr>
                </a:solidFill>
                <a:latin typeface="+mn-lt"/>
              </a:rPr>
              <a:t>generación</a:t>
            </a:r>
            <a:r>
              <a:rPr lang="en-US" altLang="es-ES" sz="1900" dirty="0">
                <a:solidFill>
                  <a:schemeClr val="tx1">
                    <a:lumMod val="75000"/>
                    <a:lumOff val="25000"/>
                  </a:schemeClr>
                </a:solidFill>
                <a:latin typeface="+mn-lt"/>
              </a:rPr>
              <a:t>, sin </a:t>
            </a:r>
            <a:r>
              <a:rPr lang="en-US" altLang="es-ES" sz="1900" dirty="0" err="1">
                <a:solidFill>
                  <a:schemeClr val="tx1">
                    <a:lumMod val="75000"/>
                    <a:lumOff val="25000"/>
                  </a:schemeClr>
                </a:solidFill>
                <a:latin typeface="+mn-lt"/>
              </a:rPr>
              <a:t>poner</a:t>
            </a:r>
            <a:r>
              <a:rPr lang="en-US" altLang="es-ES" sz="1900" dirty="0">
                <a:solidFill>
                  <a:schemeClr val="tx1">
                    <a:lumMod val="75000"/>
                    <a:lumOff val="25000"/>
                  </a:schemeClr>
                </a:solidFill>
                <a:latin typeface="+mn-lt"/>
              </a:rPr>
              <a:t> </a:t>
            </a:r>
            <a:r>
              <a:rPr lang="en-US" altLang="es-ES" sz="1900" dirty="0" err="1">
                <a:solidFill>
                  <a:schemeClr val="tx1">
                    <a:lumMod val="75000"/>
                    <a:lumOff val="25000"/>
                  </a:schemeClr>
                </a:solidFill>
                <a:latin typeface="+mn-lt"/>
              </a:rPr>
              <a:t>en</a:t>
            </a:r>
            <a:r>
              <a:rPr lang="en-US" altLang="es-ES" sz="1900" dirty="0">
                <a:solidFill>
                  <a:schemeClr val="tx1">
                    <a:lumMod val="75000"/>
                    <a:lumOff val="25000"/>
                  </a:schemeClr>
                </a:solidFill>
                <a:latin typeface="+mn-lt"/>
              </a:rPr>
              <a:t> </a:t>
            </a:r>
            <a:r>
              <a:rPr lang="en-US" altLang="es-ES" sz="1900" dirty="0" err="1">
                <a:solidFill>
                  <a:schemeClr val="tx1">
                    <a:lumMod val="75000"/>
                    <a:lumOff val="25000"/>
                  </a:schemeClr>
                </a:solidFill>
                <a:latin typeface="+mn-lt"/>
              </a:rPr>
              <a:t>riesgo</a:t>
            </a:r>
            <a:r>
              <a:rPr lang="en-US" altLang="es-ES" sz="1900" dirty="0">
                <a:solidFill>
                  <a:schemeClr val="tx1">
                    <a:lumMod val="75000"/>
                    <a:lumOff val="25000"/>
                  </a:schemeClr>
                </a:solidFill>
                <a:latin typeface="+mn-lt"/>
              </a:rPr>
              <a:t> la </a:t>
            </a:r>
            <a:r>
              <a:rPr lang="en-US" altLang="es-ES" sz="1900" dirty="0" err="1">
                <a:solidFill>
                  <a:schemeClr val="tx1">
                    <a:lumMod val="75000"/>
                    <a:lumOff val="25000"/>
                  </a:schemeClr>
                </a:solidFill>
                <a:latin typeface="+mn-lt"/>
              </a:rPr>
              <a:t>satisfacción</a:t>
            </a:r>
            <a:r>
              <a:rPr lang="en-US" altLang="es-ES" sz="1900" dirty="0">
                <a:solidFill>
                  <a:schemeClr val="tx1">
                    <a:lumMod val="75000"/>
                    <a:lumOff val="25000"/>
                  </a:schemeClr>
                </a:solidFill>
                <a:latin typeface="+mn-lt"/>
              </a:rPr>
              <a:t> de las </a:t>
            </a:r>
            <a:r>
              <a:rPr lang="en-US" altLang="es-ES" sz="1900" dirty="0" err="1">
                <a:solidFill>
                  <a:schemeClr val="tx1">
                    <a:lumMod val="75000"/>
                    <a:lumOff val="25000"/>
                  </a:schemeClr>
                </a:solidFill>
                <a:latin typeface="+mn-lt"/>
              </a:rPr>
              <a:t>mismas</a:t>
            </a:r>
            <a:r>
              <a:rPr lang="en-US" altLang="es-ES" sz="1900" dirty="0">
                <a:solidFill>
                  <a:schemeClr val="tx1">
                    <a:lumMod val="75000"/>
                    <a:lumOff val="25000"/>
                  </a:schemeClr>
                </a:solidFill>
                <a:latin typeface="+mn-lt"/>
              </a:rPr>
              <a:t> a las </a:t>
            </a:r>
            <a:r>
              <a:rPr lang="en-US" altLang="es-ES" sz="1900" dirty="0" err="1">
                <a:solidFill>
                  <a:schemeClr val="tx1">
                    <a:lumMod val="75000"/>
                    <a:lumOff val="25000"/>
                  </a:schemeClr>
                </a:solidFill>
                <a:latin typeface="+mn-lt"/>
              </a:rPr>
              <a:t>generaciones</a:t>
            </a:r>
            <a:r>
              <a:rPr lang="en-US" altLang="es-ES" sz="1900" dirty="0">
                <a:solidFill>
                  <a:schemeClr val="tx1">
                    <a:lumMod val="75000"/>
                    <a:lumOff val="25000"/>
                  </a:schemeClr>
                </a:solidFill>
                <a:latin typeface="+mn-lt"/>
              </a:rPr>
              <a:t> </a:t>
            </a:r>
            <a:r>
              <a:rPr lang="en-US" altLang="es-ES" sz="1900" dirty="0" err="1">
                <a:solidFill>
                  <a:schemeClr val="tx1">
                    <a:lumMod val="75000"/>
                    <a:lumOff val="25000"/>
                  </a:schemeClr>
                </a:solidFill>
                <a:latin typeface="+mn-lt"/>
              </a:rPr>
              <a:t>futuras</a:t>
            </a:r>
            <a:r>
              <a:rPr lang="en-US" altLang="es-ES" sz="1900" dirty="0">
                <a:solidFill>
                  <a:schemeClr val="tx1">
                    <a:lumMod val="75000"/>
                    <a:lumOff val="25000"/>
                  </a:schemeClr>
                </a:solidFill>
                <a:latin typeface="+mn-lt"/>
              </a:rPr>
              <a:t>”.</a:t>
            </a:r>
          </a:p>
        </p:txBody>
      </p:sp>
      <p:sp>
        <p:nvSpPr>
          <p:cNvPr id="84" name="Rectangle 83">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ownRibbonSharp">
            <a:extLst>
              <a:ext uri="{FF2B5EF4-FFF2-40B4-BE49-F238E27FC236}">
                <a16:creationId xmlns:a16="http://schemas.microsoft.com/office/drawing/2014/main" id="{F5EC14FE-72D4-4E68-943E-45D350EDAD08}"/>
              </a:ext>
            </a:extLst>
          </p:cNvPr>
          <p:cNvSpPr>
            <a:spLocks noEditPoints="1" noChangeArrowheads="1"/>
          </p:cNvSpPr>
          <p:nvPr/>
        </p:nvSpPr>
        <p:spPr bwMode="auto">
          <a:xfrm>
            <a:off x="2063750" y="1412875"/>
            <a:ext cx="8135938" cy="41036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2919 w 21600"/>
              <a:gd name="T13" fmla="*/ 2700 h 21600"/>
              <a:gd name="T14" fmla="*/ 18681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5619" y="0"/>
                </a:lnTo>
                <a:lnTo>
                  <a:pt x="5619" y="2700"/>
                </a:lnTo>
                <a:lnTo>
                  <a:pt x="15981" y="2700"/>
                </a:lnTo>
                <a:lnTo>
                  <a:pt x="15981" y="0"/>
                </a:lnTo>
                <a:lnTo>
                  <a:pt x="21600" y="0"/>
                </a:lnTo>
                <a:lnTo>
                  <a:pt x="18900" y="9450"/>
                </a:lnTo>
                <a:lnTo>
                  <a:pt x="21600" y="18900"/>
                </a:lnTo>
                <a:lnTo>
                  <a:pt x="18681" y="18900"/>
                </a:lnTo>
                <a:lnTo>
                  <a:pt x="18681" y="21600"/>
                </a:lnTo>
                <a:lnTo>
                  <a:pt x="2919" y="21600"/>
                </a:lnTo>
                <a:lnTo>
                  <a:pt x="2919" y="18900"/>
                </a:lnTo>
                <a:lnTo>
                  <a:pt x="0" y="18900"/>
                </a:lnTo>
                <a:lnTo>
                  <a:pt x="2700" y="9450"/>
                </a:lnTo>
                <a:lnTo>
                  <a:pt x="0" y="0"/>
                </a:lnTo>
                <a:close/>
              </a:path>
              <a:path w="21600" h="21600" fill="none" extrusionOk="0">
                <a:moveTo>
                  <a:pt x="5619" y="2700"/>
                </a:moveTo>
                <a:lnTo>
                  <a:pt x="2919" y="2700"/>
                </a:lnTo>
                <a:lnTo>
                  <a:pt x="2919" y="18900"/>
                </a:lnTo>
              </a:path>
              <a:path w="21600" h="21600" fill="none" extrusionOk="0">
                <a:moveTo>
                  <a:pt x="2919" y="2700"/>
                </a:moveTo>
                <a:lnTo>
                  <a:pt x="5619" y="0"/>
                </a:lnTo>
              </a:path>
              <a:path w="21600" h="21600" fill="none" extrusionOk="0">
                <a:moveTo>
                  <a:pt x="15981" y="2700"/>
                </a:moveTo>
                <a:lnTo>
                  <a:pt x="18681" y="2700"/>
                </a:lnTo>
                <a:lnTo>
                  <a:pt x="18681" y="18900"/>
                </a:lnTo>
              </a:path>
              <a:path w="21600" h="21600" fill="none" extrusionOk="0">
                <a:moveTo>
                  <a:pt x="18681" y="2700"/>
                </a:moveTo>
                <a:lnTo>
                  <a:pt x="15981" y="0"/>
                </a:lnTo>
              </a:path>
            </a:pathLst>
          </a:custGeom>
          <a:solidFill>
            <a:srgbClr val="FFC000"/>
          </a:solidFill>
          <a:ln w="9525">
            <a:solidFill>
              <a:srgbClr val="000000"/>
            </a:solidFill>
            <a:miter lim="800000"/>
            <a:headEnd/>
            <a:tailEnd/>
          </a:ln>
          <a:effectLst>
            <a:outerShdw dist="107763" dir="2700000" algn="ctr" rotWithShape="0">
              <a:srgbClr val="808080"/>
            </a:outerShdw>
          </a:effec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lnSpc>
                <a:spcPct val="150000"/>
              </a:lnSpc>
              <a:buClr>
                <a:srgbClr val="000000"/>
              </a:buClr>
              <a:buSzPct val="100000"/>
              <a:buFont typeface="Times New Roman" panose="02020603050405020304" pitchFamily="18" charset="0"/>
              <a:buNone/>
            </a:pPr>
            <a:r>
              <a:rPr lang="es-ES" altLang="es-ES" sz="2000">
                <a:solidFill>
                  <a:schemeClr val="bg1"/>
                </a:solidFill>
              </a:rPr>
              <a:t>Una sociedad sostenible controla su crecimiento económico, la contaminación, la explotación de los recursos y el tamaño de población, para que no exceda la capacidad de carga, sin deteriorar la naturaleza, sin hipotecar las posibilidades de futuras generaciones</a:t>
            </a:r>
          </a:p>
        </p:txBody>
      </p:sp>
      <p:sp>
        <p:nvSpPr>
          <p:cNvPr id="57346" name="Rectangle 2">
            <a:extLst>
              <a:ext uri="{FF2B5EF4-FFF2-40B4-BE49-F238E27FC236}">
                <a16:creationId xmlns:a16="http://schemas.microsoft.com/office/drawing/2014/main" id="{FFA038DC-51EA-4DDD-BB15-94860B375107}"/>
              </a:ext>
            </a:extLst>
          </p:cNvPr>
          <p:cNvSpPr>
            <a:spLocks noGrp="1" noChangeArrowheads="1"/>
          </p:cNvSpPr>
          <p:nvPr>
            <p:ph type="title"/>
          </p:nvPr>
        </p:nvSpPr>
        <p:spPr>
          <a:xfrm>
            <a:off x="1097280" y="249239"/>
            <a:ext cx="10058400" cy="727075"/>
          </a:xfrm>
        </p:spPr>
        <p:txBody>
          <a:bodyPr>
            <a:normAutofit/>
          </a:bodyPr>
          <a:lstStyle/>
          <a:p>
            <a:pPr>
              <a:defRPr/>
            </a:pPr>
            <a:r>
              <a:rPr lang="es-ES" altLang="es-ES" sz="4200" b="1" dirty="0">
                <a:solidFill>
                  <a:schemeClr val="tx1"/>
                </a:solidFill>
                <a:latin typeface="Comic Sans MS" pitchFamily="64" charset="0"/>
                <a:ea typeface="+mn-ea"/>
              </a:rPr>
              <a:t>Desarrollo sostenible</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7346"/>
                                        </p:tgtEl>
                                        <p:attrNameLst>
                                          <p:attrName>style.visibility</p:attrName>
                                        </p:attrNameLst>
                                      </p:cBhvr>
                                      <p:to>
                                        <p:strVal val="visible"/>
                                      </p:to>
                                    </p:set>
                                    <p:anim calcmode="lin" valueType="num">
                                      <p:cBhvr>
                                        <p:cTn id="7" dur="500" decel="50000" fill="hold">
                                          <p:stCondLst>
                                            <p:cond delay="0"/>
                                          </p:stCondLst>
                                        </p:cTn>
                                        <p:tgtEl>
                                          <p:spTgt spid="5734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734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7346"/>
                                        </p:tgtEl>
                                        <p:attrNameLst>
                                          <p:attrName>ppt_w</p:attrName>
                                        </p:attrNameLst>
                                      </p:cBhvr>
                                      <p:tavLst>
                                        <p:tav tm="0">
                                          <p:val>
                                            <p:strVal val="#ppt_w*.05"/>
                                          </p:val>
                                        </p:tav>
                                        <p:tav tm="100000">
                                          <p:val>
                                            <p:strVal val="#ppt_w"/>
                                          </p:val>
                                        </p:tav>
                                      </p:tavLst>
                                    </p:anim>
                                    <p:anim calcmode="lin" valueType="num">
                                      <p:cBhvr>
                                        <p:cTn id="10" dur="1000" fill="hold"/>
                                        <p:tgtEl>
                                          <p:spTgt spid="5734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734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734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734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0" name="DownRibbonSharp">
            <a:extLst>
              <a:ext uri="{FF2B5EF4-FFF2-40B4-BE49-F238E27FC236}">
                <a16:creationId xmlns:a16="http://schemas.microsoft.com/office/drawing/2014/main" id="{0CFB8019-0331-4C6A-B442-7A6BB82D005E}"/>
              </a:ext>
            </a:extLst>
          </p:cNvPr>
          <p:cNvSpPr>
            <a:spLocks noEditPoints="1" noChangeArrowheads="1"/>
          </p:cNvSpPr>
          <p:nvPr/>
        </p:nvSpPr>
        <p:spPr bwMode="auto">
          <a:xfrm>
            <a:off x="1738314" y="1309688"/>
            <a:ext cx="8713787" cy="446881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2919 w 21600"/>
              <a:gd name="T13" fmla="*/ 2700 h 21600"/>
              <a:gd name="T14" fmla="*/ 18681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5619" y="0"/>
                </a:lnTo>
                <a:lnTo>
                  <a:pt x="5619" y="2700"/>
                </a:lnTo>
                <a:lnTo>
                  <a:pt x="15981" y="2700"/>
                </a:lnTo>
                <a:lnTo>
                  <a:pt x="15981" y="0"/>
                </a:lnTo>
                <a:lnTo>
                  <a:pt x="21600" y="0"/>
                </a:lnTo>
                <a:lnTo>
                  <a:pt x="18900" y="9450"/>
                </a:lnTo>
                <a:lnTo>
                  <a:pt x="21600" y="18900"/>
                </a:lnTo>
                <a:lnTo>
                  <a:pt x="18681" y="18900"/>
                </a:lnTo>
                <a:lnTo>
                  <a:pt x="18681" y="21600"/>
                </a:lnTo>
                <a:lnTo>
                  <a:pt x="2919" y="21600"/>
                </a:lnTo>
                <a:lnTo>
                  <a:pt x="2919" y="18900"/>
                </a:lnTo>
                <a:lnTo>
                  <a:pt x="0" y="18900"/>
                </a:lnTo>
                <a:lnTo>
                  <a:pt x="2700" y="9450"/>
                </a:lnTo>
                <a:lnTo>
                  <a:pt x="0" y="0"/>
                </a:lnTo>
                <a:close/>
              </a:path>
              <a:path w="21600" h="21600" fill="none" extrusionOk="0">
                <a:moveTo>
                  <a:pt x="5619" y="2700"/>
                </a:moveTo>
                <a:lnTo>
                  <a:pt x="2919" y="2700"/>
                </a:lnTo>
                <a:lnTo>
                  <a:pt x="2919" y="18900"/>
                </a:lnTo>
              </a:path>
              <a:path w="21600" h="21600" fill="none" extrusionOk="0">
                <a:moveTo>
                  <a:pt x="2919" y="2700"/>
                </a:moveTo>
                <a:lnTo>
                  <a:pt x="5619" y="0"/>
                </a:lnTo>
              </a:path>
              <a:path w="21600" h="21600" fill="none" extrusionOk="0">
                <a:moveTo>
                  <a:pt x="15981" y="2700"/>
                </a:moveTo>
                <a:lnTo>
                  <a:pt x="18681" y="2700"/>
                </a:lnTo>
                <a:lnTo>
                  <a:pt x="18681" y="18900"/>
                </a:lnTo>
              </a:path>
              <a:path w="21600" h="21600" fill="none" extrusionOk="0">
                <a:moveTo>
                  <a:pt x="18681" y="2700"/>
                </a:moveTo>
                <a:lnTo>
                  <a:pt x="15981" y="0"/>
                </a:lnTo>
              </a:path>
            </a:pathLst>
          </a:custGeom>
          <a:solidFill>
            <a:srgbClr val="FFC000"/>
          </a:solidFill>
          <a:ln w="9525">
            <a:solidFill>
              <a:srgbClr val="000000"/>
            </a:solidFill>
            <a:miter lim="800000"/>
            <a:headEnd/>
            <a:tailEnd/>
          </a:ln>
          <a:effectLst>
            <a:outerShdw dist="107763" dir="2700000" algn="ctr" rotWithShape="0">
              <a:srgbClr val="808080"/>
            </a:outerShdw>
          </a:effec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lnSpc>
                <a:spcPct val="150000"/>
              </a:lnSpc>
              <a:buClr>
                <a:srgbClr val="000000"/>
              </a:buClr>
              <a:buSzPct val="100000"/>
              <a:buFont typeface="Times New Roman" panose="02020603050405020304" pitchFamily="18" charset="0"/>
              <a:buNone/>
            </a:pPr>
            <a:r>
              <a:rPr lang="es-AR" altLang="es-ES" sz="2000">
                <a:solidFill>
                  <a:schemeClr val="bg1"/>
                </a:solidFill>
              </a:rPr>
              <a:t>El mundo resulta cada vez más urbano: la gente sigue siendo atraída por las ciudades, a las cuales acude en busca de oportunidades económicas, sociales y/o creativas. </a:t>
            </a:r>
          </a:p>
          <a:p>
            <a:pPr algn="ctr" eaLnBrk="1" hangingPunct="1">
              <a:lnSpc>
                <a:spcPct val="150000"/>
              </a:lnSpc>
              <a:buClr>
                <a:srgbClr val="000000"/>
              </a:buClr>
              <a:buSzPct val="100000"/>
              <a:buFont typeface="Times New Roman" panose="02020603050405020304" pitchFamily="18" charset="0"/>
              <a:buNone/>
            </a:pPr>
            <a:r>
              <a:rPr lang="es-AR" altLang="es-ES" sz="2000">
                <a:solidFill>
                  <a:schemeClr val="bg1"/>
                </a:solidFill>
              </a:rPr>
              <a:t>Por ello es fundamental gestionar las zonas urbanas de forma sostenible y tomando en cuenta la mayor cantidad posible de factores de influencia.”</a:t>
            </a:r>
            <a:endParaRPr lang="es-ES" altLang="es-ES" sz="2000">
              <a:solidFill>
                <a:schemeClr val="bg1"/>
              </a:solidFill>
            </a:endParaRPr>
          </a:p>
        </p:txBody>
      </p:sp>
      <p:sp>
        <p:nvSpPr>
          <p:cNvPr id="13" name="Rectangle 2">
            <a:extLst>
              <a:ext uri="{FF2B5EF4-FFF2-40B4-BE49-F238E27FC236}">
                <a16:creationId xmlns:a16="http://schemas.microsoft.com/office/drawing/2014/main" id="{77DA6E8D-496F-4B2B-BDFA-181D22B897EA}"/>
              </a:ext>
            </a:extLst>
          </p:cNvPr>
          <p:cNvSpPr>
            <a:spLocks noGrp="1" noChangeArrowheads="1"/>
          </p:cNvSpPr>
          <p:nvPr>
            <p:ph type="title"/>
          </p:nvPr>
        </p:nvSpPr>
        <p:spPr>
          <a:xfrm>
            <a:off x="1192696" y="249239"/>
            <a:ext cx="8225942" cy="727075"/>
          </a:xfrm>
        </p:spPr>
        <p:txBody>
          <a:bodyPr/>
          <a:lstStyle/>
          <a:p>
            <a:pPr>
              <a:defRPr/>
            </a:pPr>
            <a:r>
              <a:rPr lang="es-ES" altLang="es-ES" b="1" dirty="0">
                <a:solidFill>
                  <a:schemeClr val="tx1"/>
                </a:solidFill>
                <a:latin typeface="Comic Sans MS" pitchFamily="64" charset="0"/>
                <a:ea typeface="+mn-ea"/>
              </a:rPr>
              <a:t>Desarrollo sostenible</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350">
                                            <p:bg/>
                                          </p:spTgt>
                                        </p:tgtEl>
                                        <p:attrNameLst>
                                          <p:attrName>style.visibility</p:attrName>
                                        </p:attrNameLst>
                                      </p:cBhvr>
                                      <p:to>
                                        <p:strVal val="visible"/>
                                      </p:to>
                                    </p:set>
                                    <p:anim calcmode="lin" valueType="num">
                                      <p:cBhvr>
                                        <p:cTn id="7" dur="2000" fill="hold"/>
                                        <p:tgtEl>
                                          <p:spTgt spid="57350">
                                            <p:bg/>
                                          </p:spTgt>
                                        </p:tgtEl>
                                        <p:attrNameLst>
                                          <p:attrName>ppt_w</p:attrName>
                                        </p:attrNameLst>
                                      </p:cBhvr>
                                      <p:tavLst>
                                        <p:tav tm="0">
                                          <p:val>
                                            <p:fltVal val="0"/>
                                          </p:val>
                                        </p:tav>
                                        <p:tav tm="100000">
                                          <p:val>
                                            <p:strVal val="#ppt_w"/>
                                          </p:val>
                                        </p:tav>
                                      </p:tavLst>
                                    </p:anim>
                                    <p:anim calcmode="lin" valueType="num">
                                      <p:cBhvr>
                                        <p:cTn id="8" dur="2000" fill="hold"/>
                                        <p:tgtEl>
                                          <p:spTgt spid="57350">
                                            <p:bg/>
                                          </p:spTgt>
                                        </p:tgtEl>
                                        <p:attrNameLst>
                                          <p:attrName>ppt_h</p:attrName>
                                        </p:attrNameLst>
                                      </p:cBhvr>
                                      <p:tavLst>
                                        <p:tav tm="0">
                                          <p:val>
                                            <p:fltVal val="0"/>
                                          </p:val>
                                        </p:tav>
                                        <p:tav tm="100000">
                                          <p:val>
                                            <p:strVal val="#ppt_h"/>
                                          </p:val>
                                        </p:tav>
                                      </p:tavLst>
                                    </p:anim>
                                    <p:animEffect transition="in" filter="fade">
                                      <p:cBhvr>
                                        <p:cTn id="9" dur="2000"/>
                                        <p:tgtEl>
                                          <p:spTgt spid="57350">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7" dur="1000" fill="hold"/>
                                        <p:tgtEl>
                                          <p:spTgt spid="13"/>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0" grpId="0" build="allAtOnce"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a:extLst>
              <a:ext uri="{FF2B5EF4-FFF2-40B4-BE49-F238E27FC236}">
                <a16:creationId xmlns:a16="http://schemas.microsoft.com/office/drawing/2014/main" id="{5DC36483-D720-415A-B454-09AD5F6E05B1}"/>
              </a:ext>
            </a:extLst>
          </p:cNvPr>
          <p:cNvSpPr txBox="1">
            <a:spLocks noChangeArrowheads="1"/>
          </p:cNvSpPr>
          <p:nvPr/>
        </p:nvSpPr>
        <p:spPr bwMode="auto">
          <a:xfrm>
            <a:off x="7581900" y="5541964"/>
            <a:ext cx="16002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9pPr>
          </a:lstStyle>
          <a:p>
            <a:pPr algn="r" eaLnBrk="1" hangingPunct="1">
              <a:buSzPct val="100000"/>
            </a:pPr>
            <a:fld id="{4D0AD43F-0D5B-4B5C-9FBE-7F54516AB4A4}" type="slidenum">
              <a:rPr lang="en-US" altLang="es-ES" sz="1000">
                <a:solidFill>
                  <a:srgbClr val="FFFFFF"/>
                </a:solidFill>
                <a:latin typeface="Arial" panose="020B0604020202020204" pitchFamily="34" charset="0"/>
                <a:cs typeface="Arial" panose="020B0604020202020204" pitchFamily="34" charset="0"/>
              </a:rPr>
              <a:pPr algn="r" eaLnBrk="1" hangingPunct="1">
                <a:buSzPct val="100000"/>
              </a:pPr>
              <a:t>14</a:t>
            </a:fld>
            <a:endParaRPr lang="en-US" altLang="es-ES" sz="1000">
              <a:solidFill>
                <a:srgbClr val="FFFFFF"/>
              </a:solidFill>
              <a:latin typeface="Arial" panose="020B0604020202020204" pitchFamily="34" charset="0"/>
              <a:cs typeface="Arial" panose="020B0604020202020204" pitchFamily="34" charset="0"/>
            </a:endParaRPr>
          </a:p>
        </p:txBody>
      </p:sp>
      <p:sp>
        <p:nvSpPr>
          <p:cNvPr id="13" name="Rectangle 2">
            <a:extLst>
              <a:ext uri="{FF2B5EF4-FFF2-40B4-BE49-F238E27FC236}">
                <a16:creationId xmlns:a16="http://schemas.microsoft.com/office/drawing/2014/main" id="{92902F4C-7DB2-4B11-8AD6-7C296D7C23D0}"/>
              </a:ext>
            </a:extLst>
          </p:cNvPr>
          <p:cNvSpPr txBox="1">
            <a:spLocks noChangeArrowheads="1"/>
          </p:cNvSpPr>
          <p:nvPr/>
        </p:nvSpPr>
        <p:spPr>
          <a:xfrm>
            <a:off x="703385" y="472483"/>
            <a:ext cx="10896446" cy="727075"/>
          </a:xfrm>
          <a:prstGeom prst="rect">
            <a:avLst/>
          </a:prstGeom>
        </p:spPr>
        <p:txBody>
          <a:bodyPr/>
          <a:lst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378744" algn="ctr" defTabSz="913984" rtl="0" eaLnBrk="1" fontAlgn="base" hangingPunct="1">
              <a:spcBef>
                <a:spcPct val="0"/>
              </a:spcBef>
              <a:spcAft>
                <a:spcPct val="0"/>
              </a:spcAft>
              <a:defRPr sz="4400">
                <a:solidFill>
                  <a:schemeClr val="tx1"/>
                </a:solidFill>
                <a:latin typeface="Calibri" pitchFamily="34" charset="0"/>
              </a:defRPr>
            </a:lvl6pPr>
            <a:lvl7pPr marL="757489" algn="ctr" defTabSz="913984" rtl="0" eaLnBrk="1" fontAlgn="base" hangingPunct="1">
              <a:spcBef>
                <a:spcPct val="0"/>
              </a:spcBef>
              <a:spcAft>
                <a:spcPct val="0"/>
              </a:spcAft>
              <a:defRPr sz="4400">
                <a:solidFill>
                  <a:schemeClr val="tx1"/>
                </a:solidFill>
                <a:latin typeface="Calibri" pitchFamily="34" charset="0"/>
              </a:defRPr>
            </a:lvl7pPr>
            <a:lvl8pPr marL="1136233" algn="ctr" defTabSz="913984" rtl="0" eaLnBrk="1" fontAlgn="base" hangingPunct="1">
              <a:spcBef>
                <a:spcPct val="0"/>
              </a:spcBef>
              <a:spcAft>
                <a:spcPct val="0"/>
              </a:spcAft>
              <a:defRPr sz="4400">
                <a:solidFill>
                  <a:schemeClr val="tx1"/>
                </a:solidFill>
                <a:latin typeface="Calibri" pitchFamily="34" charset="0"/>
              </a:defRPr>
            </a:lvl8pPr>
            <a:lvl9pPr marL="1514978" algn="ctr" defTabSz="913984" rtl="0" eaLnBrk="1" fontAlgn="base" hangingPunct="1">
              <a:spcBef>
                <a:spcPct val="0"/>
              </a:spcBef>
              <a:spcAft>
                <a:spcPct val="0"/>
              </a:spcAft>
              <a:defRPr sz="4400">
                <a:solidFill>
                  <a:schemeClr val="tx1"/>
                </a:solidFill>
                <a:latin typeface="Calibri" pitchFamily="34" charset="0"/>
              </a:defRPr>
            </a:lvl9pPr>
          </a:lstStyle>
          <a:p>
            <a:pPr>
              <a:defRPr/>
            </a:pPr>
            <a:r>
              <a:rPr lang="es-ES" altLang="es-ES" b="1" dirty="0">
                <a:solidFill>
                  <a:srgbClr val="FFC000"/>
                </a:solidFill>
                <a:latin typeface="Comic Sans MS" pitchFamily="64" charset="0"/>
                <a:ea typeface="+mn-ea"/>
              </a:rPr>
              <a:t>Desarrollo sostenible</a:t>
            </a:r>
          </a:p>
        </p:txBody>
      </p:sp>
      <p:graphicFrame>
        <p:nvGraphicFramePr>
          <p:cNvPr id="33798" name="Text Box 4">
            <a:extLst>
              <a:ext uri="{FF2B5EF4-FFF2-40B4-BE49-F238E27FC236}">
                <a16:creationId xmlns:a16="http://schemas.microsoft.com/office/drawing/2014/main" id="{8434F715-8421-7B35-EC68-7A3C13867636}"/>
              </a:ext>
            </a:extLst>
          </p:cNvPr>
          <p:cNvGraphicFramePr/>
          <p:nvPr/>
        </p:nvGraphicFramePr>
        <p:xfrm>
          <a:off x="592169" y="1880069"/>
          <a:ext cx="11007662" cy="4230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a:extLst>
              <a:ext uri="{FF2B5EF4-FFF2-40B4-BE49-F238E27FC236}">
                <a16:creationId xmlns:a16="http://schemas.microsoft.com/office/drawing/2014/main" id="{8CD5D33B-F310-4C5D-90FB-152F22CEB38B}"/>
              </a:ext>
            </a:extLst>
          </p:cNvPr>
          <p:cNvGraphicFramePr/>
          <p:nvPr/>
        </p:nvGraphicFramePr>
        <p:xfrm>
          <a:off x="2495600" y="1268760"/>
          <a:ext cx="7704841"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2">
            <a:extLst>
              <a:ext uri="{FF2B5EF4-FFF2-40B4-BE49-F238E27FC236}">
                <a16:creationId xmlns:a16="http://schemas.microsoft.com/office/drawing/2014/main" id="{E6B96CF0-5E2E-41D9-A839-619AC158573D}"/>
              </a:ext>
            </a:extLst>
          </p:cNvPr>
          <p:cNvSpPr>
            <a:spLocks noGrp="1" noChangeArrowheads="1"/>
          </p:cNvSpPr>
          <p:nvPr>
            <p:ph type="title"/>
          </p:nvPr>
        </p:nvSpPr>
        <p:spPr>
          <a:xfrm>
            <a:off x="3143250" y="249239"/>
            <a:ext cx="6275388" cy="727075"/>
          </a:xfrm>
        </p:spPr>
        <p:txBody>
          <a:bodyPr/>
          <a:lstStyle/>
          <a:p>
            <a:pPr>
              <a:defRPr/>
            </a:pPr>
            <a:r>
              <a:rPr lang="es-ES" altLang="es-ES" b="1" dirty="0">
                <a:solidFill>
                  <a:srgbClr val="FFC000"/>
                </a:solidFill>
                <a:latin typeface="Comic Sans MS" pitchFamily="64" charset="0"/>
                <a:ea typeface="+mn-ea"/>
              </a:rPr>
              <a:t>Desarrollo sostenible</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a:extLst>
              <a:ext uri="{FF2B5EF4-FFF2-40B4-BE49-F238E27FC236}">
                <a16:creationId xmlns:a16="http://schemas.microsoft.com/office/drawing/2014/main" id="{C91FF05F-ACF3-4CD3-AC22-B19F81F69756}"/>
              </a:ext>
            </a:extLst>
          </p:cNvPr>
          <p:cNvSpPr txBox="1">
            <a:spLocks noChangeArrowheads="1"/>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9pPr>
          </a:lstStyle>
          <a:p>
            <a:pPr algn="r" eaLnBrk="1" hangingPunct="1">
              <a:buSzPct val="100000"/>
            </a:pPr>
            <a:fld id="{3DF3002D-F4ED-43E7-B235-E6A18A2F1EB6}" type="slidenum">
              <a:rPr lang="en-US" altLang="es-ES" sz="1400">
                <a:solidFill>
                  <a:srgbClr val="FFFFFF"/>
                </a:solidFill>
                <a:latin typeface="Arial" panose="020B0604020202020204" pitchFamily="34" charset="0"/>
                <a:cs typeface="Arial" panose="020B0604020202020204" pitchFamily="34" charset="0"/>
              </a:rPr>
              <a:pPr algn="r" eaLnBrk="1" hangingPunct="1">
                <a:buSzPct val="100000"/>
              </a:pPr>
              <a:t>16</a:t>
            </a:fld>
            <a:endParaRPr lang="en-US" altLang="es-ES" sz="1400">
              <a:solidFill>
                <a:srgbClr val="FFFFFF"/>
              </a:solidFill>
              <a:latin typeface="Arial" panose="020B0604020202020204" pitchFamily="34" charset="0"/>
              <a:cs typeface="Arial" panose="020B0604020202020204" pitchFamily="34" charset="0"/>
            </a:endParaRPr>
          </a:p>
        </p:txBody>
      </p:sp>
      <p:sp>
        <p:nvSpPr>
          <p:cNvPr id="26627" name="Text Box 3">
            <a:extLst>
              <a:ext uri="{FF2B5EF4-FFF2-40B4-BE49-F238E27FC236}">
                <a16:creationId xmlns:a16="http://schemas.microsoft.com/office/drawing/2014/main" id="{BB6134E1-CD10-4FF5-A95D-D94B741F1310}"/>
              </a:ext>
            </a:extLst>
          </p:cNvPr>
          <p:cNvSpPr txBox="1">
            <a:spLocks noChangeArrowheads="1"/>
          </p:cNvSpPr>
          <p:nvPr/>
        </p:nvSpPr>
        <p:spPr bwMode="auto">
          <a:xfrm>
            <a:off x="1822451" y="106364"/>
            <a:ext cx="8469313"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9pPr>
          </a:lstStyle>
          <a:p>
            <a:pPr eaLnBrk="1" hangingPunct="1">
              <a:buSzPct val="100000"/>
            </a:pPr>
            <a:r>
              <a:rPr lang="es-ES" altLang="es-ES" sz="2800" b="1">
                <a:solidFill>
                  <a:srgbClr val="FFC000"/>
                </a:solidFill>
                <a:latin typeface="Comic Sans MS" panose="030F0702030302020204" pitchFamily="66" charset="0"/>
                <a:cs typeface="Arial" panose="020B0604020202020204" pitchFamily="34" charset="0"/>
              </a:rPr>
              <a:t>Principios para alcanzar el desarrollo sostenible</a:t>
            </a:r>
          </a:p>
        </p:txBody>
      </p:sp>
      <p:grpSp>
        <p:nvGrpSpPr>
          <p:cNvPr id="41988" name="Group 4">
            <a:extLst>
              <a:ext uri="{FF2B5EF4-FFF2-40B4-BE49-F238E27FC236}">
                <a16:creationId xmlns:a16="http://schemas.microsoft.com/office/drawing/2014/main" id="{EB00FDFB-C87E-4943-A63F-E61CB803AB5E}"/>
              </a:ext>
            </a:extLst>
          </p:cNvPr>
          <p:cNvGrpSpPr>
            <a:grpSpLocks/>
          </p:cNvGrpSpPr>
          <p:nvPr/>
        </p:nvGrpSpPr>
        <p:grpSpPr bwMode="auto">
          <a:xfrm>
            <a:off x="1537504" y="1053387"/>
            <a:ext cx="8837613" cy="5430838"/>
            <a:chOff x="1" y="663"/>
            <a:chExt cx="5567" cy="3421"/>
          </a:xfrm>
          <a:solidFill>
            <a:srgbClr val="FFFFFF"/>
          </a:solidFill>
        </p:grpSpPr>
        <p:sp>
          <p:nvSpPr>
            <p:cNvPr id="41989" name="Line 5">
              <a:extLst>
                <a:ext uri="{FF2B5EF4-FFF2-40B4-BE49-F238E27FC236}">
                  <a16:creationId xmlns:a16="http://schemas.microsoft.com/office/drawing/2014/main" id="{BDF19D91-B4AD-49D8-93B3-B59C0B1286CA}"/>
                </a:ext>
              </a:extLst>
            </p:cNvPr>
            <p:cNvSpPr>
              <a:spLocks noChangeShapeType="1"/>
            </p:cNvSpPr>
            <p:nvPr/>
          </p:nvSpPr>
          <p:spPr bwMode="auto">
            <a:xfrm flipH="1" flipV="1">
              <a:off x="2155" y="1815"/>
              <a:ext cx="319" cy="196"/>
            </a:xfrm>
            <a:prstGeom prst="line">
              <a:avLst/>
            </a:prstGeom>
            <a:grpFill/>
            <a:ln w="28440" cap="sq">
              <a:solidFill>
                <a:srgbClr val="664D3D"/>
              </a:solidFill>
              <a:miter lim="800000"/>
              <a:headEnd/>
              <a:tailEnd/>
            </a:ln>
            <a:effectLst/>
          </p:spPr>
          <p:txBody>
            <a:bodyPr/>
            <a:lstStyle/>
            <a:p>
              <a:pPr>
                <a:defRPr/>
              </a:pPr>
              <a:endParaRPr lang="es-ES"/>
            </a:p>
          </p:txBody>
        </p:sp>
        <p:sp>
          <p:nvSpPr>
            <p:cNvPr id="36870" name="Oval 6">
              <a:extLst>
                <a:ext uri="{FF2B5EF4-FFF2-40B4-BE49-F238E27FC236}">
                  <a16:creationId xmlns:a16="http://schemas.microsoft.com/office/drawing/2014/main" id="{DA1D1941-28E1-4A24-BE2A-10FD157314CB}"/>
                </a:ext>
              </a:extLst>
            </p:cNvPr>
            <p:cNvSpPr>
              <a:spLocks noChangeArrowheads="1"/>
            </p:cNvSpPr>
            <p:nvPr/>
          </p:nvSpPr>
          <p:spPr bwMode="auto">
            <a:xfrm>
              <a:off x="51" y="1234"/>
              <a:ext cx="2205" cy="882"/>
            </a:xfrm>
            <a:prstGeom prst="ellipse">
              <a:avLst/>
            </a:prstGeom>
            <a:grpFill/>
            <a:ln w="9360" cap="sq">
              <a:solidFill>
                <a:srgbClr val="FF9933"/>
              </a:solidFill>
              <a:miter lim="800000"/>
              <a:headEnd/>
              <a:tailEnd/>
            </a:ln>
            <a:effectLst>
              <a:outerShdw dist="53966" dir="2700000" algn="ctr" rotWithShape="0">
                <a:srgbClr val="333333">
                  <a:alpha val="50027"/>
                </a:srgbClr>
              </a:outerShdw>
            </a:effectLst>
          </p:spPr>
          <p:txBody>
            <a:bodyPr wrap="none" lIns="0" tIns="0" rIns="0" bIns="0" anchor="ctr"/>
            <a:lstStyle/>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6º de desarrollo equitativo</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Solidaridad intergeneracional y </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solidaridad </a:t>
              </a:r>
              <a:r>
                <a:rPr lang="es-ES" sz="1600" dirty="0" err="1">
                  <a:latin typeface="Comic Sans MS" pitchFamily="64" charset="0"/>
                  <a:cs typeface="Arial" charset="0"/>
                </a:rPr>
                <a:t>intrageneracional</a:t>
              </a:r>
              <a:endParaRPr lang="es-ES" sz="1600" dirty="0">
                <a:latin typeface="Comic Sans MS" pitchFamily="64" charset="0"/>
                <a:cs typeface="Arial" charset="0"/>
              </a:endParaRPr>
            </a:p>
          </p:txBody>
        </p:sp>
        <p:sp>
          <p:nvSpPr>
            <p:cNvPr id="41991" name="Line 7">
              <a:extLst>
                <a:ext uri="{FF2B5EF4-FFF2-40B4-BE49-F238E27FC236}">
                  <a16:creationId xmlns:a16="http://schemas.microsoft.com/office/drawing/2014/main" id="{775544FD-5C9D-4A0A-95D6-ECF8E968EC63}"/>
                </a:ext>
              </a:extLst>
            </p:cNvPr>
            <p:cNvSpPr>
              <a:spLocks noChangeShapeType="1"/>
            </p:cNvSpPr>
            <p:nvPr/>
          </p:nvSpPr>
          <p:spPr bwMode="auto">
            <a:xfrm flipH="1">
              <a:off x="1998" y="2398"/>
              <a:ext cx="477" cy="320"/>
            </a:xfrm>
            <a:prstGeom prst="line">
              <a:avLst/>
            </a:prstGeom>
            <a:grpFill/>
            <a:ln w="28440" cap="sq">
              <a:solidFill>
                <a:srgbClr val="664D3D"/>
              </a:solidFill>
              <a:miter lim="800000"/>
              <a:headEnd/>
              <a:tailEnd/>
            </a:ln>
            <a:effectLst/>
          </p:spPr>
          <p:txBody>
            <a:bodyPr/>
            <a:lstStyle/>
            <a:p>
              <a:pPr>
                <a:defRPr/>
              </a:pPr>
              <a:endParaRPr lang="es-ES"/>
            </a:p>
          </p:txBody>
        </p:sp>
        <p:sp>
          <p:nvSpPr>
            <p:cNvPr id="36872" name="Oval 8">
              <a:extLst>
                <a:ext uri="{FF2B5EF4-FFF2-40B4-BE49-F238E27FC236}">
                  <a16:creationId xmlns:a16="http://schemas.microsoft.com/office/drawing/2014/main" id="{1D950A13-9F4A-441B-8591-247296BACAA3}"/>
                </a:ext>
              </a:extLst>
            </p:cNvPr>
            <p:cNvSpPr>
              <a:spLocks noChangeArrowheads="1"/>
            </p:cNvSpPr>
            <p:nvPr/>
          </p:nvSpPr>
          <p:spPr bwMode="auto">
            <a:xfrm>
              <a:off x="1" y="2525"/>
              <a:ext cx="2305" cy="776"/>
            </a:xfrm>
            <a:prstGeom prst="ellipse">
              <a:avLst/>
            </a:prstGeom>
            <a:grpFill/>
            <a:ln w="9360" cap="sq">
              <a:solidFill>
                <a:srgbClr val="FF9933"/>
              </a:solidFill>
              <a:miter lim="800000"/>
              <a:headEnd/>
              <a:tailEnd/>
            </a:ln>
            <a:effectLst>
              <a:outerShdw dist="53966" dir="2700000" algn="ctr" rotWithShape="0">
                <a:srgbClr val="333333">
                  <a:alpha val="50027"/>
                </a:srgbClr>
              </a:outerShdw>
            </a:effectLst>
          </p:spPr>
          <p:txBody>
            <a:bodyPr wrap="none" lIns="0" tIns="0" rIns="0" bIns="0" anchor="ctr"/>
            <a:lstStyle/>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5º de irreversibilidad cero</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Actuar con precaución; reducir a cero </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los impactos ambientales que</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 producen daños irreversibles</a:t>
              </a:r>
            </a:p>
          </p:txBody>
        </p:sp>
        <p:sp>
          <p:nvSpPr>
            <p:cNvPr id="41993" name="Line 9">
              <a:extLst>
                <a:ext uri="{FF2B5EF4-FFF2-40B4-BE49-F238E27FC236}">
                  <a16:creationId xmlns:a16="http://schemas.microsoft.com/office/drawing/2014/main" id="{746357B8-246D-4395-BCB6-B6E00B756DAC}"/>
                </a:ext>
              </a:extLst>
            </p:cNvPr>
            <p:cNvSpPr>
              <a:spLocks noChangeShapeType="1"/>
            </p:cNvSpPr>
            <p:nvPr/>
          </p:nvSpPr>
          <p:spPr bwMode="auto">
            <a:xfrm>
              <a:off x="2789" y="2591"/>
              <a:ext cx="0" cy="637"/>
            </a:xfrm>
            <a:prstGeom prst="line">
              <a:avLst/>
            </a:prstGeom>
            <a:grpFill/>
            <a:ln w="28440" cap="sq">
              <a:solidFill>
                <a:srgbClr val="664D3D"/>
              </a:solidFill>
              <a:miter lim="800000"/>
              <a:headEnd/>
              <a:tailEnd/>
            </a:ln>
            <a:effectLst/>
          </p:spPr>
          <p:txBody>
            <a:bodyPr/>
            <a:lstStyle/>
            <a:p>
              <a:pPr>
                <a:defRPr/>
              </a:pPr>
              <a:endParaRPr lang="es-ES"/>
            </a:p>
          </p:txBody>
        </p:sp>
        <p:sp>
          <p:nvSpPr>
            <p:cNvPr id="36874" name="Oval 10">
              <a:extLst>
                <a:ext uri="{FF2B5EF4-FFF2-40B4-BE49-F238E27FC236}">
                  <a16:creationId xmlns:a16="http://schemas.microsoft.com/office/drawing/2014/main" id="{3F0C9801-AEF3-4D27-A747-3CDC26499215}"/>
                </a:ext>
              </a:extLst>
            </p:cNvPr>
            <p:cNvSpPr>
              <a:spLocks noChangeArrowheads="1"/>
            </p:cNvSpPr>
            <p:nvPr/>
          </p:nvSpPr>
          <p:spPr bwMode="auto">
            <a:xfrm>
              <a:off x="242" y="3464"/>
              <a:ext cx="5270" cy="620"/>
            </a:xfrm>
            <a:prstGeom prst="ellipse">
              <a:avLst/>
            </a:prstGeom>
            <a:grpFill/>
            <a:ln w="9360" cap="sq">
              <a:solidFill>
                <a:srgbClr val="FF9933"/>
              </a:solidFill>
              <a:miter lim="800000"/>
              <a:headEnd/>
              <a:tailEnd/>
            </a:ln>
            <a:effectLst>
              <a:outerShdw dist="53966" dir="2700000" algn="ctr" rotWithShape="0">
                <a:srgbClr val="333333">
                  <a:alpha val="50027"/>
                </a:srgbClr>
              </a:outerShdw>
            </a:effectLst>
          </p:spPr>
          <p:txBody>
            <a:bodyPr wrap="none" lIns="0" tIns="0" rIns="0" bIns="0" anchor="ctr"/>
            <a:lstStyle/>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effectLst>
                    <a:outerShdw blurRad="38100" dist="38100" dir="2700000" algn="tl">
                      <a:srgbClr val="000000">
                        <a:alpha val="43137"/>
                      </a:srgbClr>
                    </a:outerShdw>
                  </a:effectLst>
                  <a:latin typeface="Comic Sans MS" pitchFamily="64" charset="0"/>
                  <a:cs typeface="Arial" charset="0"/>
                </a:rPr>
                <a:t>4º de selección sostenible de tecnologías</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Empleo de nuevas tecnologías más limpias y eficientes. </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Sustitución de recursos no renovables por otros renovables</a:t>
              </a:r>
            </a:p>
          </p:txBody>
        </p:sp>
        <p:sp>
          <p:nvSpPr>
            <p:cNvPr id="41995" name="Line 11">
              <a:extLst>
                <a:ext uri="{FF2B5EF4-FFF2-40B4-BE49-F238E27FC236}">
                  <a16:creationId xmlns:a16="http://schemas.microsoft.com/office/drawing/2014/main" id="{F819FB0A-3E0A-4A47-A8B3-DB73DBFA5341}"/>
                </a:ext>
              </a:extLst>
            </p:cNvPr>
            <p:cNvSpPr>
              <a:spLocks noChangeShapeType="1"/>
            </p:cNvSpPr>
            <p:nvPr/>
          </p:nvSpPr>
          <p:spPr bwMode="auto">
            <a:xfrm>
              <a:off x="3105" y="2397"/>
              <a:ext cx="317" cy="194"/>
            </a:xfrm>
            <a:prstGeom prst="line">
              <a:avLst/>
            </a:prstGeom>
            <a:grpFill/>
            <a:ln w="28440" cap="sq">
              <a:solidFill>
                <a:srgbClr val="664D3D"/>
              </a:solidFill>
              <a:miter lim="800000"/>
              <a:headEnd/>
              <a:tailEnd/>
            </a:ln>
            <a:effectLst/>
          </p:spPr>
          <p:txBody>
            <a:bodyPr/>
            <a:lstStyle/>
            <a:p>
              <a:pPr>
                <a:defRPr/>
              </a:pPr>
              <a:endParaRPr lang="es-ES"/>
            </a:p>
          </p:txBody>
        </p:sp>
        <p:sp>
          <p:nvSpPr>
            <p:cNvPr id="36876" name="Oval 12">
              <a:extLst>
                <a:ext uri="{FF2B5EF4-FFF2-40B4-BE49-F238E27FC236}">
                  <a16:creationId xmlns:a16="http://schemas.microsoft.com/office/drawing/2014/main" id="{20CBC916-3AB9-4866-B05E-944ABB216895}"/>
                </a:ext>
              </a:extLst>
            </p:cNvPr>
            <p:cNvSpPr>
              <a:spLocks noChangeArrowheads="1"/>
            </p:cNvSpPr>
            <p:nvPr/>
          </p:nvSpPr>
          <p:spPr bwMode="auto">
            <a:xfrm>
              <a:off x="3263" y="2413"/>
              <a:ext cx="2305" cy="925"/>
            </a:xfrm>
            <a:prstGeom prst="ellipse">
              <a:avLst/>
            </a:prstGeom>
            <a:grpFill/>
            <a:ln w="9360" cap="sq">
              <a:solidFill>
                <a:srgbClr val="FF9933"/>
              </a:solidFill>
              <a:miter lim="800000"/>
              <a:headEnd/>
              <a:tailEnd/>
            </a:ln>
            <a:effectLst>
              <a:outerShdw dist="53966" dir="2700000" algn="ctr" rotWithShape="0">
                <a:srgbClr val="333333">
                  <a:alpha val="50027"/>
                </a:srgbClr>
              </a:outerShdw>
            </a:effectLst>
          </p:spPr>
          <p:txBody>
            <a:bodyPr wrap="none" lIns="0" tIns="0" rIns="0" bIns="0" anchor="ctr"/>
            <a:lstStyle/>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3º de emisión sostenible</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La tasa de emisión de contaminantes </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no debe sobrepasar la capacidad</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 de asimilación en el entorno</a:t>
              </a:r>
            </a:p>
          </p:txBody>
        </p:sp>
        <p:sp>
          <p:nvSpPr>
            <p:cNvPr id="41997" name="Line 13">
              <a:extLst>
                <a:ext uri="{FF2B5EF4-FFF2-40B4-BE49-F238E27FC236}">
                  <a16:creationId xmlns:a16="http://schemas.microsoft.com/office/drawing/2014/main" id="{838AA9EB-6669-42FE-A74B-2BAF21EFE65C}"/>
                </a:ext>
              </a:extLst>
            </p:cNvPr>
            <p:cNvSpPr>
              <a:spLocks noChangeShapeType="1"/>
            </p:cNvSpPr>
            <p:nvPr/>
          </p:nvSpPr>
          <p:spPr bwMode="auto">
            <a:xfrm flipV="1">
              <a:off x="3105" y="1700"/>
              <a:ext cx="387" cy="310"/>
            </a:xfrm>
            <a:prstGeom prst="line">
              <a:avLst/>
            </a:prstGeom>
            <a:grpFill/>
            <a:ln w="28440" cap="sq">
              <a:solidFill>
                <a:srgbClr val="664D3D"/>
              </a:solidFill>
              <a:miter lim="800000"/>
              <a:headEnd/>
              <a:tailEnd/>
            </a:ln>
            <a:effectLst/>
          </p:spPr>
          <p:txBody>
            <a:bodyPr/>
            <a:lstStyle/>
            <a:p>
              <a:pPr>
                <a:defRPr/>
              </a:pPr>
              <a:endParaRPr lang="es-ES"/>
            </a:p>
          </p:txBody>
        </p:sp>
        <p:sp>
          <p:nvSpPr>
            <p:cNvPr id="36878" name="Oval 14">
              <a:extLst>
                <a:ext uri="{FF2B5EF4-FFF2-40B4-BE49-F238E27FC236}">
                  <a16:creationId xmlns:a16="http://schemas.microsoft.com/office/drawing/2014/main" id="{60F863C4-7447-48A1-A18B-6E8BE6466B5E}"/>
                </a:ext>
              </a:extLst>
            </p:cNvPr>
            <p:cNvSpPr>
              <a:spLocks noChangeArrowheads="1"/>
            </p:cNvSpPr>
            <p:nvPr/>
          </p:nvSpPr>
          <p:spPr bwMode="auto">
            <a:xfrm>
              <a:off x="3087" y="1239"/>
              <a:ext cx="2481" cy="878"/>
            </a:xfrm>
            <a:prstGeom prst="ellipse">
              <a:avLst/>
            </a:prstGeom>
            <a:grpFill/>
            <a:ln w="9360" cap="sq">
              <a:solidFill>
                <a:srgbClr val="FF9933"/>
              </a:solidFill>
              <a:miter lim="800000"/>
              <a:headEnd/>
              <a:tailEnd/>
            </a:ln>
            <a:effectLst>
              <a:outerShdw dist="53966" dir="2700000" algn="ctr" rotWithShape="0">
                <a:srgbClr val="333333">
                  <a:alpha val="50027"/>
                </a:srgbClr>
              </a:outerShdw>
            </a:effectLst>
          </p:spPr>
          <p:txBody>
            <a:bodyPr wrap="none" lIns="0" tIns="0" rIns="0" bIns="0" anchor="ctr"/>
            <a:lstStyle/>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2º de vaciado sostenible</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El consumo de un recurso no renovable</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 no debe pasar la tasa de creación de </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recursos renovables que lo sustituyan</a:t>
              </a:r>
            </a:p>
          </p:txBody>
        </p:sp>
        <p:sp>
          <p:nvSpPr>
            <p:cNvPr id="41999" name="Line 15">
              <a:extLst>
                <a:ext uri="{FF2B5EF4-FFF2-40B4-BE49-F238E27FC236}">
                  <a16:creationId xmlns:a16="http://schemas.microsoft.com/office/drawing/2014/main" id="{8F347B38-7ED3-44B8-A500-1746185F3265}"/>
                </a:ext>
              </a:extLst>
            </p:cNvPr>
            <p:cNvSpPr>
              <a:spLocks noChangeShapeType="1"/>
            </p:cNvSpPr>
            <p:nvPr/>
          </p:nvSpPr>
          <p:spPr bwMode="auto">
            <a:xfrm flipV="1">
              <a:off x="2789" y="1267"/>
              <a:ext cx="0" cy="550"/>
            </a:xfrm>
            <a:prstGeom prst="line">
              <a:avLst/>
            </a:prstGeom>
            <a:grpFill/>
            <a:ln w="28440" cap="sq">
              <a:solidFill>
                <a:srgbClr val="664D3D"/>
              </a:solidFill>
              <a:miter lim="800000"/>
              <a:headEnd/>
              <a:tailEnd/>
            </a:ln>
            <a:effectLst/>
          </p:spPr>
          <p:txBody>
            <a:bodyPr/>
            <a:lstStyle/>
            <a:p>
              <a:pPr>
                <a:defRPr/>
              </a:pPr>
              <a:endParaRPr lang="es-ES"/>
            </a:p>
          </p:txBody>
        </p:sp>
        <p:sp>
          <p:nvSpPr>
            <p:cNvPr id="36880" name="Oval 16">
              <a:extLst>
                <a:ext uri="{FF2B5EF4-FFF2-40B4-BE49-F238E27FC236}">
                  <a16:creationId xmlns:a16="http://schemas.microsoft.com/office/drawing/2014/main" id="{9179F790-EC62-4955-8E74-3032F7900014}"/>
                </a:ext>
              </a:extLst>
            </p:cNvPr>
            <p:cNvSpPr>
              <a:spLocks noChangeArrowheads="1"/>
            </p:cNvSpPr>
            <p:nvPr/>
          </p:nvSpPr>
          <p:spPr bwMode="auto">
            <a:xfrm>
              <a:off x="793" y="663"/>
              <a:ext cx="4197" cy="666"/>
            </a:xfrm>
            <a:prstGeom prst="ellipse">
              <a:avLst/>
            </a:prstGeom>
            <a:grpFill/>
            <a:ln w="9360" cap="sq">
              <a:solidFill>
                <a:srgbClr val="FF9933"/>
              </a:solidFill>
              <a:miter lim="800000"/>
              <a:headEnd/>
              <a:tailEnd/>
            </a:ln>
            <a:effectLst>
              <a:outerShdw dist="53966" dir="2700000" algn="ctr" rotWithShape="0">
                <a:srgbClr val="333333">
                  <a:alpha val="50027"/>
                </a:srgbClr>
              </a:outerShdw>
            </a:effectLst>
          </p:spPr>
          <p:txBody>
            <a:bodyPr wrap="none" lIns="0" tIns="0" rIns="0" bIns="0" anchor="ctr"/>
            <a:lstStyle/>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1º de Recolección sostenible</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La tasa </a:t>
              </a:r>
              <a:r>
                <a:rPr lang="es-ES" sz="1600" dirty="0" err="1">
                  <a:latin typeface="Comic Sans MS" pitchFamily="64" charset="0"/>
                  <a:cs typeface="Arial" charset="0"/>
                </a:rPr>
                <a:t>deconsumo</a:t>
              </a:r>
              <a:r>
                <a:rPr lang="es-ES" sz="1600" dirty="0">
                  <a:latin typeface="Comic Sans MS" pitchFamily="64" charset="0"/>
                  <a:cs typeface="Arial" charset="0"/>
                </a:rPr>
                <a:t> de un recurso no puede sobrepasar</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dirty="0">
                  <a:latin typeface="Comic Sans MS" pitchFamily="64" charset="0"/>
                  <a:cs typeface="Arial" charset="0"/>
                </a:rPr>
                <a:t> su tasa de renovación</a:t>
              </a:r>
            </a:p>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s-ES" sz="1600" dirty="0">
                <a:latin typeface="Comic Sans MS" pitchFamily="64" charset="0"/>
                <a:cs typeface="Arial" charset="0"/>
              </a:endParaRPr>
            </a:p>
          </p:txBody>
        </p:sp>
        <p:sp>
          <p:nvSpPr>
            <p:cNvPr id="36881" name="Oval 17">
              <a:extLst>
                <a:ext uri="{FF2B5EF4-FFF2-40B4-BE49-F238E27FC236}">
                  <a16:creationId xmlns:a16="http://schemas.microsoft.com/office/drawing/2014/main" id="{C827915E-64FB-44BD-BCD1-76542767254E}"/>
                </a:ext>
              </a:extLst>
            </p:cNvPr>
            <p:cNvSpPr>
              <a:spLocks noChangeArrowheads="1"/>
            </p:cNvSpPr>
            <p:nvPr/>
          </p:nvSpPr>
          <p:spPr bwMode="auto">
            <a:xfrm>
              <a:off x="2218" y="1823"/>
              <a:ext cx="1142" cy="775"/>
            </a:xfrm>
            <a:prstGeom prst="ellipse">
              <a:avLst/>
            </a:prstGeom>
            <a:grpFill/>
            <a:ln w="9360" cap="sq">
              <a:solidFill>
                <a:srgbClr val="FF9933"/>
              </a:solidFill>
              <a:miter lim="800000"/>
              <a:headEnd/>
              <a:tailEnd/>
            </a:ln>
            <a:effectLst>
              <a:outerShdw dist="53966" dir="2700000" algn="ctr" rotWithShape="0">
                <a:srgbClr val="333333">
                  <a:alpha val="50027"/>
                </a:srgbClr>
              </a:outerShdw>
            </a:effectLst>
          </p:spPr>
          <p:txBody>
            <a:bodyPr wrap="none" lIns="0" tIns="0" rIns="0" bIns="0" anchor="ctr"/>
            <a:lstStyle/>
            <a:p>
              <a:pPr algn="ct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600" b="1">
                  <a:solidFill>
                    <a:srgbClr val="A73737"/>
                  </a:solidFill>
                  <a:latin typeface="Comic Sans MS" pitchFamily="64" charset="0"/>
                  <a:cs typeface="Arial" charset="0"/>
                </a:rPr>
                <a:t>PRINCIPIOS</a:t>
              </a:r>
            </a:p>
          </p:txBody>
        </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a:extLst>
              <a:ext uri="{FF2B5EF4-FFF2-40B4-BE49-F238E27FC236}">
                <a16:creationId xmlns:a16="http://schemas.microsoft.com/office/drawing/2014/main" id="{8ACB6B4B-753D-423A-BFAD-340CDB477E38}"/>
              </a:ext>
            </a:extLst>
          </p:cNvPr>
          <p:cNvSpPr txBox="1">
            <a:spLocks noChangeArrowheads="1"/>
          </p:cNvSpPr>
          <p:nvPr/>
        </p:nvSpPr>
        <p:spPr bwMode="auto">
          <a:xfrm>
            <a:off x="7581900" y="5541964"/>
            <a:ext cx="16002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Verdana" panose="020B0604030504040204" pitchFamily="34" charset="0"/>
              </a:defRPr>
            </a:lvl9pPr>
          </a:lstStyle>
          <a:p>
            <a:pPr algn="r" eaLnBrk="1" hangingPunct="1">
              <a:buSzPct val="100000"/>
            </a:pPr>
            <a:fld id="{27CECC6C-985B-43D3-AB6F-C5C21124A389}" type="slidenum">
              <a:rPr lang="en-US" altLang="es-ES" sz="1000">
                <a:solidFill>
                  <a:srgbClr val="FFFFFF"/>
                </a:solidFill>
                <a:latin typeface="Arial" panose="020B0604020202020204" pitchFamily="34" charset="0"/>
                <a:cs typeface="Arial" panose="020B0604020202020204" pitchFamily="34" charset="0"/>
              </a:rPr>
              <a:pPr algn="r" eaLnBrk="1" hangingPunct="1">
                <a:buSzPct val="100000"/>
              </a:pPr>
              <a:t>17</a:t>
            </a:fld>
            <a:endParaRPr lang="en-US" altLang="es-ES" sz="1000">
              <a:solidFill>
                <a:srgbClr val="FFFFFF"/>
              </a:solidFill>
              <a:latin typeface="Arial" panose="020B0604020202020204" pitchFamily="34" charset="0"/>
              <a:cs typeface="Arial" panose="020B0604020202020204" pitchFamily="34" charset="0"/>
            </a:endParaRPr>
          </a:p>
        </p:txBody>
      </p:sp>
      <p:grpSp>
        <p:nvGrpSpPr>
          <p:cNvPr id="43012" name="Group 4">
            <a:extLst>
              <a:ext uri="{FF2B5EF4-FFF2-40B4-BE49-F238E27FC236}">
                <a16:creationId xmlns:a16="http://schemas.microsoft.com/office/drawing/2014/main" id="{F714FEFB-D8F9-4BB2-A443-295450F24DF6}"/>
              </a:ext>
            </a:extLst>
          </p:cNvPr>
          <p:cNvGrpSpPr>
            <a:grpSpLocks/>
          </p:cNvGrpSpPr>
          <p:nvPr/>
        </p:nvGrpSpPr>
        <p:grpSpPr bwMode="auto">
          <a:xfrm>
            <a:off x="1266093" y="1268759"/>
            <a:ext cx="9945858" cy="4977295"/>
            <a:chOff x="204" y="681"/>
            <a:chExt cx="5390" cy="3148"/>
          </a:xfrm>
          <a:solidFill>
            <a:srgbClr val="FF9933"/>
          </a:solidFill>
        </p:grpSpPr>
        <p:cxnSp>
          <p:nvCxnSpPr>
            <p:cNvPr id="43013" name="AutoShape 5">
              <a:extLst>
                <a:ext uri="{FF2B5EF4-FFF2-40B4-BE49-F238E27FC236}">
                  <a16:creationId xmlns:a16="http://schemas.microsoft.com/office/drawing/2014/main" id="{0E4D6857-7567-465C-BD46-A74A567B9536}"/>
                </a:ext>
              </a:extLst>
            </p:cNvPr>
            <p:cNvCxnSpPr>
              <a:cxnSpLocks noChangeShapeType="1"/>
              <a:stCxn id="34833" idx="0"/>
              <a:endCxn id="34830" idx="2"/>
            </p:cNvCxnSpPr>
            <p:nvPr/>
          </p:nvCxnSpPr>
          <p:spPr bwMode="auto">
            <a:xfrm rot="16200000" flipV="1">
              <a:off x="4165" y="2553"/>
              <a:ext cx="227" cy="654"/>
            </a:xfrm>
            <a:prstGeom prst="bentConnector3">
              <a:avLst>
                <a:gd name="adj1" fmla="val 50000"/>
              </a:avLst>
            </a:prstGeom>
            <a:grpFill/>
            <a:ln w="28440" cap="sq">
              <a:solidFill>
                <a:srgbClr val="333333"/>
              </a:solidFill>
              <a:miter lim="800000"/>
              <a:headEnd/>
              <a:tailEnd/>
            </a:ln>
            <a:effectLst/>
          </p:spPr>
        </p:cxnSp>
        <p:cxnSp>
          <p:nvCxnSpPr>
            <p:cNvPr id="43014" name="AutoShape 6">
              <a:extLst>
                <a:ext uri="{FF2B5EF4-FFF2-40B4-BE49-F238E27FC236}">
                  <a16:creationId xmlns:a16="http://schemas.microsoft.com/office/drawing/2014/main" id="{1B12EF23-0DD6-4231-86F8-09D205AF551D}"/>
                </a:ext>
              </a:extLst>
            </p:cNvPr>
            <p:cNvCxnSpPr>
              <a:cxnSpLocks noChangeShapeType="1"/>
              <a:stCxn id="34832" idx="0"/>
              <a:endCxn id="34830" idx="2"/>
            </p:cNvCxnSpPr>
            <p:nvPr/>
          </p:nvCxnSpPr>
          <p:spPr bwMode="auto">
            <a:xfrm rot="5400000" flipH="1" flipV="1">
              <a:off x="3270" y="2313"/>
              <a:ext cx="227" cy="1135"/>
            </a:xfrm>
            <a:prstGeom prst="bentConnector3">
              <a:avLst>
                <a:gd name="adj1" fmla="val 50000"/>
              </a:avLst>
            </a:prstGeom>
            <a:grpFill/>
            <a:ln w="28440" cap="sq">
              <a:solidFill>
                <a:srgbClr val="333333"/>
              </a:solidFill>
              <a:miter lim="800000"/>
              <a:headEnd/>
              <a:tailEnd/>
            </a:ln>
            <a:effectLst/>
          </p:spPr>
        </p:cxnSp>
        <p:cxnSp>
          <p:nvCxnSpPr>
            <p:cNvPr id="43015" name="AutoShape 7">
              <a:extLst>
                <a:ext uri="{FF2B5EF4-FFF2-40B4-BE49-F238E27FC236}">
                  <a16:creationId xmlns:a16="http://schemas.microsoft.com/office/drawing/2014/main" id="{FAFC30DD-E328-4760-AA62-DD936A5562D4}"/>
                </a:ext>
              </a:extLst>
            </p:cNvPr>
            <p:cNvCxnSpPr>
              <a:cxnSpLocks noChangeShapeType="1"/>
            </p:cNvCxnSpPr>
            <p:nvPr/>
          </p:nvCxnSpPr>
          <p:spPr bwMode="auto">
            <a:xfrm flipV="1">
              <a:off x="2128" y="986"/>
              <a:ext cx="180" cy="2843"/>
            </a:xfrm>
            <a:prstGeom prst="bentConnector3">
              <a:avLst>
                <a:gd name="adj1" fmla="val 50000"/>
              </a:avLst>
            </a:prstGeom>
            <a:grpFill/>
            <a:ln w="28440" cap="sq">
              <a:solidFill>
                <a:srgbClr val="333333"/>
              </a:solidFill>
              <a:miter lim="800000"/>
              <a:headEnd/>
              <a:tailEnd/>
            </a:ln>
            <a:effectLst/>
          </p:spPr>
        </p:cxnSp>
        <p:cxnSp>
          <p:nvCxnSpPr>
            <p:cNvPr id="43016" name="AutoShape 8">
              <a:extLst>
                <a:ext uri="{FF2B5EF4-FFF2-40B4-BE49-F238E27FC236}">
                  <a16:creationId xmlns:a16="http://schemas.microsoft.com/office/drawing/2014/main" id="{D4A34302-2AB6-4718-B796-AD604A58E850}"/>
                </a:ext>
              </a:extLst>
            </p:cNvPr>
            <p:cNvCxnSpPr>
              <a:cxnSpLocks noChangeShapeType="1"/>
              <a:stCxn id="34830" idx="1"/>
              <a:endCxn id="34827" idx="2"/>
            </p:cNvCxnSpPr>
            <p:nvPr/>
          </p:nvCxnSpPr>
          <p:spPr bwMode="auto">
            <a:xfrm rot="10800000" flipV="1">
              <a:off x="1192" y="2518"/>
              <a:ext cx="1117" cy="294"/>
            </a:xfrm>
            <a:prstGeom prst="bentConnector4">
              <a:avLst>
                <a:gd name="adj1" fmla="val 6090"/>
                <a:gd name="adj2" fmla="val 152707"/>
              </a:avLst>
            </a:prstGeom>
            <a:grpFill/>
            <a:ln w="28440" cap="sq">
              <a:solidFill>
                <a:srgbClr val="333333"/>
              </a:solidFill>
              <a:miter lim="800000"/>
              <a:headEnd/>
              <a:tailEnd/>
            </a:ln>
            <a:effectLst/>
          </p:spPr>
        </p:cxnSp>
        <p:cxnSp>
          <p:nvCxnSpPr>
            <p:cNvPr id="43017" name="AutoShape 9">
              <a:extLst>
                <a:ext uri="{FF2B5EF4-FFF2-40B4-BE49-F238E27FC236}">
                  <a16:creationId xmlns:a16="http://schemas.microsoft.com/office/drawing/2014/main" id="{4A1BA3B2-9B0F-4DD7-B497-97492EAC6E18}"/>
                </a:ext>
              </a:extLst>
            </p:cNvPr>
            <p:cNvCxnSpPr>
              <a:cxnSpLocks noChangeShapeType="1"/>
              <a:stCxn id="34829" idx="1"/>
              <a:endCxn id="34827" idx="2"/>
            </p:cNvCxnSpPr>
            <p:nvPr/>
          </p:nvCxnSpPr>
          <p:spPr bwMode="auto">
            <a:xfrm rot="10800000" flipV="1">
              <a:off x="1192" y="1902"/>
              <a:ext cx="1116" cy="910"/>
            </a:xfrm>
            <a:prstGeom prst="bentConnector4">
              <a:avLst>
                <a:gd name="adj1" fmla="val 6090"/>
                <a:gd name="adj2" fmla="val 117038"/>
              </a:avLst>
            </a:prstGeom>
            <a:grpFill/>
            <a:ln w="28440" cap="sq">
              <a:solidFill>
                <a:srgbClr val="333333"/>
              </a:solidFill>
              <a:miter lim="800000"/>
              <a:headEnd/>
              <a:tailEnd/>
            </a:ln>
            <a:effectLst/>
          </p:spPr>
        </p:cxnSp>
        <p:cxnSp>
          <p:nvCxnSpPr>
            <p:cNvPr id="43018" name="AutoShape 10">
              <a:extLst>
                <a:ext uri="{FF2B5EF4-FFF2-40B4-BE49-F238E27FC236}">
                  <a16:creationId xmlns:a16="http://schemas.microsoft.com/office/drawing/2014/main" id="{551D8F0F-DBCF-4329-B189-5193F5463CA9}"/>
                </a:ext>
              </a:extLst>
            </p:cNvPr>
            <p:cNvCxnSpPr>
              <a:cxnSpLocks noChangeShapeType="1"/>
            </p:cNvCxnSpPr>
            <p:nvPr/>
          </p:nvCxnSpPr>
          <p:spPr bwMode="auto">
            <a:xfrm flipH="1">
              <a:off x="1570" y="1902"/>
              <a:ext cx="1115" cy="1705"/>
            </a:xfrm>
            <a:prstGeom prst="bentConnector3">
              <a:avLst>
                <a:gd name="adj1" fmla="val 50000"/>
              </a:avLst>
            </a:prstGeom>
            <a:grpFill/>
            <a:ln w="28440" cap="sq">
              <a:solidFill>
                <a:srgbClr val="333333"/>
              </a:solidFill>
              <a:miter lim="800000"/>
              <a:headEnd/>
              <a:tailEnd/>
            </a:ln>
            <a:effectLst/>
          </p:spPr>
        </p:cxnSp>
        <p:sp>
          <p:nvSpPr>
            <p:cNvPr id="34827" name="Rectangle 11">
              <a:extLst>
                <a:ext uri="{FF2B5EF4-FFF2-40B4-BE49-F238E27FC236}">
                  <a16:creationId xmlns:a16="http://schemas.microsoft.com/office/drawing/2014/main" id="{F0C89265-6796-45B0-BF2A-783E89C1C287}"/>
                </a:ext>
              </a:extLst>
            </p:cNvPr>
            <p:cNvSpPr>
              <a:spLocks noChangeArrowheads="1"/>
            </p:cNvSpPr>
            <p:nvPr/>
          </p:nvSpPr>
          <p:spPr bwMode="auto">
            <a:xfrm>
              <a:off x="211" y="816"/>
              <a:ext cx="1961" cy="1996"/>
            </a:xfrm>
            <a:prstGeom prst="rect">
              <a:avLst/>
            </a:prstGeom>
            <a:grpFill/>
            <a:ln w="9360" cap="sq">
              <a:solidFill>
                <a:srgbClr val="FFBFBF"/>
              </a:solidFill>
              <a:miter lim="800000"/>
              <a:headEnd/>
              <a:tailEnd/>
            </a:ln>
            <a:effectLst>
              <a:outerShdw dist="63504" dir="19383908" algn="ctr" rotWithShape="0">
                <a:srgbClr val="FFBFBF"/>
              </a:outerShdw>
            </a:effectLst>
          </p:spPr>
          <p:txBody>
            <a:bodyPr wrap="none" lIns="0" tIns="0" rIns="0" bIns="0" anchor="ctr"/>
            <a:lstStyle/>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dirty="0">
                  <a:solidFill>
                    <a:srgbClr val="FFFFFF"/>
                  </a:solidFill>
                  <a:latin typeface="Comic Sans MS" pitchFamily="64" charset="0"/>
                  <a:cs typeface="Arial" charset="0"/>
                </a:rPr>
                <a:t>Desarrollo que </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dirty="0">
                  <a:solidFill>
                    <a:srgbClr val="FFFFFF"/>
                  </a:solidFill>
                  <a:latin typeface="Comic Sans MS" pitchFamily="64" charset="0"/>
                  <a:cs typeface="Arial" charset="0"/>
                </a:rPr>
                <a:t>satisface las necesidades </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dirty="0">
                  <a:solidFill>
                    <a:srgbClr val="FFFFFF"/>
                  </a:solidFill>
                  <a:latin typeface="Comic Sans MS" pitchFamily="64" charset="0"/>
                  <a:cs typeface="Arial" charset="0"/>
                </a:rPr>
                <a:t>de la generación presente</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dirty="0">
                  <a:solidFill>
                    <a:srgbClr val="FFFFFF"/>
                  </a:solidFill>
                  <a:latin typeface="Comic Sans MS" pitchFamily="64" charset="0"/>
                  <a:cs typeface="Arial" charset="0"/>
                </a:rPr>
                <a:t> sin afectar la capacidad </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dirty="0">
                  <a:solidFill>
                    <a:srgbClr val="FFFFFF"/>
                  </a:solidFill>
                  <a:latin typeface="Comic Sans MS" pitchFamily="64" charset="0"/>
                  <a:cs typeface="Arial" charset="0"/>
                </a:rPr>
                <a:t>de las generaciones </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dirty="0">
                  <a:solidFill>
                    <a:srgbClr val="FFFFFF"/>
                  </a:solidFill>
                  <a:latin typeface="Comic Sans MS" pitchFamily="64" charset="0"/>
                  <a:cs typeface="Arial" charset="0"/>
                </a:rPr>
                <a:t>futuras de satisfacer </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dirty="0">
                  <a:solidFill>
                    <a:srgbClr val="FFFFFF"/>
                  </a:solidFill>
                  <a:latin typeface="Comic Sans MS" pitchFamily="64" charset="0"/>
                  <a:cs typeface="Arial" charset="0"/>
                </a:rPr>
                <a:t>sus propias necesidades</a:t>
              </a:r>
            </a:p>
          </p:txBody>
        </p:sp>
        <p:sp>
          <p:nvSpPr>
            <p:cNvPr id="34828" name="Rectangle 12">
              <a:extLst>
                <a:ext uri="{FF2B5EF4-FFF2-40B4-BE49-F238E27FC236}">
                  <a16:creationId xmlns:a16="http://schemas.microsoft.com/office/drawing/2014/main" id="{8839485F-F1B2-424C-A945-9D8D9AF9F2A6}"/>
                </a:ext>
              </a:extLst>
            </p:cNvPr>
            <p:cNvSpPr>
              <a:spLocks noChangeArrowheads="1"/>
            </p:cNvSpPr>
            <p:nvPr/>
          </p:nvSpPr>
          <p:spPr bwMode="auto">
            <a:xfrm>
              <a:off x="2308" y="681"/>
              <a:ext cx="3257" cy="851"/>
            </a:xfrm>
            <a:prstGeom prst="rect">
              <a:avLst/>
            </a:prstGeom>
            <a:grpFill/>
            <a:ln w="9360" cap="sq">
              <a:solidFill>
                <a:srgbClr val="E7CCFF"/>
              </a:solidFill>
              <a:miter lim="800000"/>
              <a:headEnd/>
              <a:tailEnd/>
            </a:ln>
            <a:effectLst>
              <a:outerShdw dist="63504" dir="19383908" algn="ctr" rotWithShape="0">
                <a:srgbClr val="E7CCFF"/>
              </a:outerShdw>
            </a:effectLst>
          </p:spPr>
          <p:txBody>
            <a:bodyPr wrap="none" lIns="0" tIns="0" rIns="0" bIns="0" anchor="ctr"/>
            <a:lstStyle/>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600" dirty="0">
                  <a:solidFill>
                    <a:srgbClr val="FFFFFF"/>
                  </a:solidFill>
                  <a:latin typeface="Comic Sans MS" pitchFamily="64" charset="0"/>
                  <a:cs typeface="Arial" charset="0"/>
                </a:rPr>
                <a:t>Necesidad de adoptar nuevos estilos de vida </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600" dirty="0">
                  <a:solidFill>
                    <a:srgbClr val="FFFFFF"/>
                  </a:solidFill>
                  <a:latin typeface="Comic Sans MS" pitchFamily="64" charset="0"/>
                  <a:cs typeface="Arial" charset="0"/>
                </a:rPr>
                <a:t>que respeten del medio ambiente y eviten el </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600" dirty="0">
                  <a:solidFill>
                    <a:srgbClr val="FFFFFF"/>
                  </a:solidFill>
                  <a:latin typeface="Comic Sans MS" pitchFamily="64" charset="0"/>
                  <a:cs typeface="Arial" charset="0"/>
                </a:rPr>
                <a:t>deterioro del sistema ecológico, posibilitando la </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600" dirty="0">
                  <a:solidFill>
                    <a:srgbClr val="FFFFFF"/>
                  </a:solidFill>
                  <a:latin typeface="Comic Sans MS" pitchFamily="64" charset="0"/>
                  <a:cs typeface="Arial" charset="0"/>
                </a:rPr>
                <a:t>obtención continuada de recursos</a:t>
              </a:r>
            </a:p>
          </p:txBody>
        </p:sp>
        <p:sp>
          <p:nvSpPr>
            <p:cNvPr id="34829" name="Rectangle 13">
              <a:extLst>
                <a:ext uri="{FF2B5EF4-FFF2-40B4-BE49-F238E27FC236}">
                  <a16:creationId xmlns:a16="http://schemas.microsoft.com/office/drawing/2014/main" id="{BD67D581-174F-460B-B31F-EBF4ECEE3869}"/>
                </a:ext>
              </a:extLst>
            </p:cNvPr>
            <p:cNvSpPr>
              <a:spLocks noChangeArrowheads="1"/>
            </p:cNvSpPr>
            <p:nvPr/>
          </p:nvSpPr>
          <p:spPr bwMode="auto">
            <a:xfrm>
              <a:off x="2308" y="1583"/>
              <a:ext cx="3286" cy="639"/>
            </a:xfrm>
            <a:prstGeom prst="rect">
              <a:avLst/>
            </a:prstGeom>
            <a:grpFill/>
            <a:ln w="9360" cap="sq">
              <a:solidFill>
                <a:srgbClr val="E7CCFF"/>
              </a:solidFill>
              <a:miter lim="800000"/>
              <a:headEnd/>
              <a:tailEnd/>
            </a:ln>
            <a:effectLst>
              <a:outerShdw dist="63504" dir="19383908" algn="ctr" rotWithShape="0">
                <a:srgbClr val="E7CCFF"/>
              </a:outerShdw>
            </a:effectLst>
          </p:spPr>
          <p:txBody>
            <a:bodyPr wrap="none" lIns="0" tIns="0" rIns="0" bIns="0" anchor="ctr"/>
            <a:lstStyle/>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b="1" dirty="0">
                  <a:solidFill>
                    <a:srgbClr val="FFFFFF"/>
                  </a:solidFill>
                  <a:latin typeface="Comic Sans MS" pitchFamily="64" charset="0"/>
                  <a:cs typeface="Arial" charset="0"/>
                </a:rPr>
                <a:t>Informe BRUNTLAND (1987)</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b="1" i="1" dirty="0">
                  <a:solidFill>
                    <a:srgbClr val="FFFFFF"/>
                  </a:solidFill>
                  <a:latin typeface="Comic Sans MS" pitchFamily="64" charset="0"/>
                  <a:cs typeface="Arial" charset="0"/>
                </a:rPr>
                <a:t>Nuestro futuro en común</a:t>
              </a:r>
            </a:p>
          </p:txBody>
        </p:sp>
        <p:sp>
          <p:nvSpPr>
            <p:cNvPr id="34830" name="Rectangle 14">
              <a:extLst>
                <a:ext uri="{FF2B5EF4-FFF2-40B4-BE49-F238E27FC236}">
                  <a16:creationId xmlns:a16="http://schemas.microsoft.com/office/drawing/2014/main" id="{2A60728A-97A7-4BBF-85BB-056352216916}"/>
                </a:ext>
              </a:extLst>
            </p:cNvPr>
            <p:cNvSpPr>
              <a:spLocks noChangeArrowheads="1"/>
            </p:cNvSpPr>
            <p:nvPr/>
          </p:nvSpPr>
          <p:spPr bwMode="auto">
            <a:xfrm>
              <a:off x="2308" y="2269"/>
              <a:ext cx="3286" cy="498"/>
            </a:xfrm>
            <a:prstGeom prst="rect">
              <a:avLst/>
            </a:prstGeom>
            <a:grpFill/>
            <a:ln w="9360" cap="sq">
              <a:solidFill>
                <a:srgbClr val="E7CCFF"/>
              </a:solidFill>
              <a:miter lim="800000"/>
              <a:headEnd/>
              <a:tailEnd/>
            </a:ln>
            <a:effectLst>
              <a:outerShdw dist="63504" dir="19383908" algn="ctr" rotWithShape="0">
                <a:srgbClr val="E7CCFF"/>
              </a:outerShdw>
            </a:effectLst>
          </p:spPr>
          <p:txBody>
            <a:bodyPr wrap="none" lIns="0" tIns="0" rIns="0" bIns="0" anchor="ctr"/>
            <a:lstStyle/>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600" dirty="0">
                  <a:solidFill>
                    <a:srgbClr val="FFFFFF"/>
                  </a:solidFill>
                  <a:latin typeface="Comic Sans MS" pitchFamily="64" charset="0"/>
                  <a:cs typeface="Arial" charset="0"/>
                </a:rPr>
                <a:t>La sostenibilidad se ha de lograr a tres niveles</a:t>
              </a:r>
            </a:p>
          </p:txBody>
        </p:sp>
        <p:sp>
          <p:nvSpPr>
            <p:cNvPr id="34831" name="Rectangle 15">
              <a:extLst>
                <a:ext uri="{FF2B5EF4-FFF2-40B4-BE49-F238E27FC236}">
                  <a16:creationId xmlns:a16="http://schemas.microsoft.com/office/drawing/2014/main" id="{653731C1-AF1E-4964-95C6-E39FBC2515B1}"/>
                </a:ext>
              </a:extLst>
            </p:cNvPr>
            <p:cNvSpPr>
              <a:spLocks noChangeArrowheads="1"/>
            </p:cNvSpPr>
            <p:nvPr/>
          </p:nvSpPr>
          <p:spPr bwMode="auto">
            <a:xfrm>
              <a:off x="204" y="2948"/>
              <a:ext cx="1676" cy="861"/>
            </a:xfrm>
            <a:prstGeom prst="rect">
              <a:avLst/>
            </a:prstGeom>
            <a:grpFill/>
            <a:ln w="9360" cap="sq">
              <a:solidFill>
                <a:srgbClr val="FFFFFF"/>
              </a:solidFill>
              <a:miter lim="800000"/>
              <a:headEnd/>
              <a:tailEnd/>
            </a:ln>
            <a:effectLst>
              <a:outerShdw dist="63504" dir="19383908" algn="ctr" rotWithShape="0">
                <a:srgbClr val="FFC299"/>
              </a:outerShdw>
            </a:effectLst>
          </p:spPr>
          <p:txBody>
            <a:bodyPr wrap="none" lIns="0" tIns="0" rIns="0" bIns="0" anchor="ctr"/>
            <a:lstStyle/>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600" dirty="0">
                  <a:solidFill>
                    <a:srgbClr val="0033CC"/>
                  </a:solidFill>
                  <a:latin typeface="Comic Sans MS" pitchFamily="64" charset="0"/>
                  <a:cs typeface="Arial" charset="0"/>
                </a:rPr>
                <a:t>Sostenibilidad económica</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600" dirty="0">
                  <a:latin typeface="Comic Sans MS" pitchFamily="64" charset="0"/>
                  <a:cs typeface="Arial" charset="0"/>
                </a:rPr>
                <a:t>Implica crecimiento y </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600" dirty="0">
                  <a:latin typeface="Comic Sans MS" pitchFamily="64" charset="0"/>
                  <a:cs typeface="Arial" charset="0"/>
                </a:rPr>
                <a:t>satisfacción de </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600" dirty="0">
                  <a:latin typeface="Comic Sans MS" pitchFamily="64" charset="0"/>
                  <a:cs typeface="Arial" charset="0"/>
                </a:rPr>
                <a:t>necesidades sociales</a:t>
              </a:r>
            </a:p>
          </p:txBody>
        </p:sp>
        <p:sp>
          <p:nvSpPr>
            <p:cNvPr id="34832" name="Rectangle 16">
              <a:extLst>
                <a:ext uri="{FF2B5EF4-FFF2-40B4-BE49-F238E27FC236}">
                  <a16:creationId xmlns:a16="http://schemas.microsoft.com/office/drawing/2014/main" id="{12B0EDE0-361A-4873-AEB7-F97F07756467}"/>
                </a:ext>
              </a:extLst>
            </p:cNvPr>
            <p:cNvSpPr>
              <a:spLocks noChangeArrowheads="1"/>
            </p:cNvSpPr>
            <p:nvPr/>
          </p:nvSpPr>
          <p:spPr bwMode="auto">
            <a:xfrm>
              <a:off x="1925" y="2994"/>
              <a:ext cx="1782" cy="815"/>
            </a:xfrm>
            <a:prstGeom prst="rect">
              <a:avLst/>
            </a:prstGeom>
            <a:grpFill/>
            <a:ln w="9360" cap="sq">
              <a:solidFill>
                <a:srgbClr val="FFFFFF"/>
              </a:solidFill>
              <a:miter lim="800000"/>
              <a:headEnd/>
              <a:tailEnd/>
            </a:ln>
            <a:effectLst>
              <a:outerShdw dist="63504" dir="19383908" algn="ctr" rotWithShape="0">
                <a:srgbClr val="FFC299"/>
              </a:outerShdw>
            </a:effectLst>
          </p:spPr>
          <p:txBody>
            <a:bodyPr wrap="none" lIns="0" tIns="0" rIns="0" bIns="0" anchor="ctr"/>
            <a:lstStyle/>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600" dirty="0">
                  <a:solidFill>
                    <a:srgbClr val="0033CC"/>
                  </a:solidFill>
                  <a:latin typeface="Comic Sans MS" pitchFamily="64" charset="0"/>
                  <a:cs typeface="Arial" charset="0"/>
                </a:rPr>
                <a:t>Sostenibilidad ecológica</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600" dirty="0">
                  <a:latin typeface="Comic Sans MS" pitchFamily="64" charset="0"/>
                  <a:cs typeface="Arial" charset="0"/>
                </a:rPr>
                <a:t>Implica la integridad de</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600" dirty="0">
                  <a:latin typeface="Comic Sans MS" pitchFamily="64" charset="0"/>
                  <a:cs typeface="Arial" charset="0"/>
                </a:rPr>
                <a:t> los ecosistemas y de </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600" dirty="0">
                  <a:latin typeface="Comic Sans MS" pitchFamily="64" charset="0"/>
                  <a:cs typeface="Arial" charset="0"/>
                </a:rPr>
                <a:t>la diversidad biológica</a:t>
              </a:r>
            </a:p>
          </p:txBody>
        </p:sp>
        <p:sp>
          <p:nvSpPr>
            <p:cNvPr id="34833" name="Rectangle 17">
              <a:extLst>
                <a:ext uri="{FF2B5EF4-FFF2-40B4-BE49-F238E27FC236}">
                  <a16:creationId xmlns:a16="http://schemas.microsoft.com/office/drawing/2014/main" id="{1EBCBE5B-FC13-49C9-A0FF-F19D10D2F0E7}"/>
                </a:ext>
              </a:extLst>
            </p:cNvPr>
            <p:cNvSpPr>
              <a:spLocks noChangeArrowheads="1"/>
            </p:cNvSpPr>
            <p:nvPr/>
          </p:nvSpPr>
          <p:spPr bwMode="auto">
            <a:xfrm>
              <a:off x="3747" y="2994"/>
              <a:ext cx="1716" cy="815"/>
            </a:xfrm>
            <a:prstGeom prst="rect">
              <a:avLst/>
            </a:prstGeom>
            <a:grpFill/>
            <a:ln w="9360" cap="sq">
              <a:solidFill>
                <a:srgbClr val="FFFFFF"/>
              </a:solidFill>
              <a:miter lim="800000"/>
              <a:headEnd/>
              <a:tailEnd/>
            </a:ln>
            <a:effectLst>
              <a:outerShdw dist="63504" dir="19383908" algn="ctr" rotWithShape="0">
                <a:srgbClr val="FFC299"/>
              </a:outerShdw>
            </a:effectLst>
          </p:spPr>
          <p:txBody>
            <a:bodyPr wrap="none" lIns="0" tIns="0" rIns="0" bIns="0" anchor="ctr"/>
            <a:lstStyle/>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500" dirty="0">
                  <a:solidFill>
                    <a:srgbClr val="0033CC"/>
                  </a:solidFill>
                  <a:latin typeface="Comic Sans MS" pitchFamily="64" charset="0"/>
                  <a:cs typeface="Arial" charset="0"/>
                </a:rPr>
                <a:t>Sostenibilidad social</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500" dirty="0">
                  <a:latin typeface="Comic Sans MS" pitchFamily="64" charset="0"/>
                  <a:cs typeface="Arial" charset="0"/>
                </a:rPr>
                <a:t>Implica equidad laboral,</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500" dirty="0">
                  <a:latin typeface="Comic Sans MS" pitchFamily="64" charset="0"/>
                  <a:cs typeface="Arial" charset="0"/>
                </a:rPr>
                <a:t> la preservación de culturas </a:t>
              </a:r>
            </a:p>
            <a:p>
              <a:pPr algn="ct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s-ES" sz="1500" dirty="0">
                  <a:latin typeface="Comic Sans MS" pitchFamily="64" charset="0"/>
                  <a:cs typeface="Arial" charset="0"/>
                </a:rPr>
                <a:t>y la salud humanas</a:t>
              </a:r>
            </a:p>
          </p:txBody>
        </p:sp>
      </p:grpSp>
      <p:sp>
        <p:nvSpPr>
          <p:cNvPr id="26" name="Rectangle 2">
            <a:extLst>
              <a:ext uri="{FF2B5EF4-FFF2-40B4-BE49-F238E27FC236}">
                <a16:creationId xmlns:a16="http://schemas.microsoft.com/office/drawing/2014/main" id="{CDC3F761-98C4-45EF-96F5-A5CF0B233068}"/>
              </a:ext>
            </a:extLst>
          </p:cNvPr>
          <p:cNvSpPr txBox="1">
            <a:spLocks noChangeArrowheads="1"/>
          </p:cNvSpPr>
          <p:nvPr/>
        </p:nvSpPr>
        <p:spPr>
          <a:xfrm>
            <a:off x="3151189" y="204789"/>
            <a:ext cx="6275387" cy="727075"/>
          </a:xfrm>
          <a:prstGeom prst="rect">
            <a:avLst/>
          </a:prstGeom>
        </p:spPr>
        <p:txBody>
          <a:bodyPr/>
          <a:lst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378744" algn="ctr" defTabSz="913984" rtl="0" eaLnBrk="1" fontAlgn="base" hangingPunct="1">
              <a:spcBef>
                <a:spcPct val="0"/>
              </a:spcBef>
              <a:spcAft>
                <a:spcPct val="0"/>
              </a:spcAft>
              <a:defRPr sz="4400">
                <a:solidFill>
                  <a:schemeClr val="tx1"/>
                </a:solidFill>
                <a:latin typeface="Calibri" pitchFamily="34" charset="0"/>
              </a:defRPr>
            </a:lvl6pPr>
            <a:lvl7pPr marL="757489" algn="ctr" defTabSz="913984" rtl="0" eaLnBrk="1" fontAlgn="base" hangingPunct="1">
              <a:spcBef>
                <a:spcPct val="0"/>
              </a:spcBef>
              <a:spcAft>
                <a:spcPct val="0"/>
              </a:spcAft>
              <a:defRPr sz="4400">
                <a:solidFill>
                  <a:schemeClr val="tx1"/>
                </a:solidFill>
                <a:latin typeface="Calibri" pitchFamily="34" charset="0"/>
              </a:defRPr>
            </a:lvl7pPr>
            <a:lvl8pPr marL="1136233" algn="ctr" defTabSz="913984" rtl="0" eaLnBrk="1" fontAlgn="base" hangingPunct="1">
              <a:spcBef>
                <a:spcPct val="0"/>
              </a:spcBef>
              <a:spcAft>
                <a:spcPct val="0"/>
              </a:spcAft>
              <a:defRPr sz="4400">
                <a:solidFill>
                  <a:schemeClr val="tx1"/>
                </a:solidFill>
                <a:latin typeface="Calibri" pitchFamily="34" charset="0"/>
              </a:defRPr>
            </a:lvl8pPr>
            <a:lvl9pPr marL="1514978" algn="ctr" defTabSz="913984" rtl="0" eaLnBrk="1" fontAlgn="base" hangingPunct="1">
              <a:spcBef>
                <a:spcPct val="0"/>
              </a:spcBef>
              <a:spcAft>
                <a:spcPct val="0"/>
              </a:spcAft>
              <a:defRPr sz="4400">
                <a:solidFill>
                  <a:schemeClr val="tx1"/>
                </a:solidFill>
                <a:latin typeface="Calibri" pitchFamily="34" charset="0"/>
              </a:defRPr>
            </a:lvl9pPr>
          </a:lstStyle>
          <a:p>
            <a:pPr>
              <a:defRPr/>
            </a:pPr>
            <a:r>
              <a:rPr lang="es-ES" altLang="es-ES" b="1">
                <a:solidFill>
                  <a:srgbClr val="FFC000"/>
                </a:solidFill>
                <a:latin typeface="Comic Sans MS" pitchFamily="64" charset="0"/>
                <a:ea typeface="+mn-ea"/>
              </a:rPr>
              <a:t>Desarrollo sostenible</a:t>
            </a:r>
            <a:endParaRPr lang="es-ES" altLang="es-ES" b="1" dirty="0">
              <a:solidFill>
                <a:srgbClr val="FFC000"/>
              </a:solidFill>
              <a:latin typeface="Comic Sans MS" pitchFamily="64" charset="0"/>
              <a:ea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10" dur="1000" fill="hold"/>
                                        <p:tgtEl>
                                          <p:spTgt spid="2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a:extLst>
              <a:ext uri="{FF2B5EF4-FFF2-40B4-BE49-F238E27FC236}">
                <a16:creationId xmlns:a16="http://schemas.microsoft.com/office/drawing/2014/main" id="{E8BED4D0-3CE4-4B94-AA34-F6E8B644F8DC}"/>
              </a:ext>
            </a:extLst>
          </p:cNvPr>
          <p:cNvSpPr>
            <a:spLocks noGrp="1"/>
          </p:cNvSpPr>
          <p:nvPr>
            <p:ph type="title"/>
          </p:nvPr>
        </p:nvSpPr>
        <p:spPr>
          <a:xfrm>
            <a:off x="1981200" y="171451"/>
            <a:ext cx="8229600" cy="777875"/>
          </a:xfrm>
        </p:spPr>
        <p:txBody>
          <a:bodyPr/>
          <a:lstStyle/>
          <a:p>
            <a:pPr eaLnBrk="1" hangingPunct="1"/>
            <a:r>
              <a:rPr lang="es-AR" altLang="es-ES" sz="3200" b="1">
                <a:solidFill>
                  <a:srgbClr val="FFC000"/>
                </a:solidFill>
              </a:rPr>
              <a:t>Desarrollo sostenible</a:t>
            </a:r>
            <a:r>
              <a:rPr lang="es-AR" altLang="es-ES" sz="3200">
                <a:solidFill>
                  <a:srgbClr val="FFC000"/>
                </a:solidFill>
              </a:rPr>
              <a:t>, </a:t>
            </a:r>
            <a:r>
              <a:rPr lang="es-AR" altLang="es-ES" sz="3200" b="1">
                <a:solidFill>
                  <a:srgbClr val="FFC000"/>
                </a:solidFill>
              </a:rPr>
              <a:t>sustentable</a:t>
            </a:r>
            <a:r>
              <a:rPr lang="es-AR" altLang="es-ES" sz="3200">
                <a:solidFill>
                  <a:srgbClr val="FFC000"/>
                </a:solidFill>
              </a:rPr>
              <a:t> </a:t>
            </a:r>
            <a:endParaRPr lang="en-US" altLang="en-US" sz="3000">
              <a:solidFill>
                <a:srgbClr val="FFCC00"/>
              </a:solidFill>
              <a:latin typeface="Arial" panose="020B0604020202020204" pitchFamily="34" charset="0"/>
              <a:cs typeface="Arial" panose="020B0604020202020204" pitchFamily="34" charset="0"/>
            </a:endParaRPr>
          </a:p>
        </p:txBody>
      </p:sp>
      <p:pic>
        <p:nvPicPr>
          <p:cNvPr id="30724" name="Imagen 2">
            <a:extLst>
              <a:ext uri="{FF2B5EF4-FFF2-40B4-BE49-F238E27FC236}">
                <a16:creationId xmlns:a16="http://schemas.microsoft.com/office/drawing/2014/main" id="{7361238B-117F-4409-8C8A-F1BDA4B0EF08}"/>
              </a:ext>
            </a:extLst>
          </p:cNvPr>
          <p:cNvPicPr>
            <a:picLocks noChangeAspect="1"/>
          </p:cNvPicPr>
          <p:nvPr/>
        </p:nvPicPr>
        <p:blipFill>
          <a:blip r:embed="rId3">
            <a:extLst>
              <a:ext uri="{28A0092B-C50C-407E-A947-70E740481C1C}">
                <a14:useLocalDpi xmlns:a14="http://schemas.microsoft.com/office/drawing/2010/main" val="0"/>
              </a:ext>
            </a:extLst>
          </a:blip>
          <a:srcRect l="24484" t="28999" r="22597" b="9680"/>
          <a:stretch>
            <a:fillRect/>
          </a:stretch>
        </p:blipFill>
        <p:spPr bwMode="auto">
          <a:xfrm>
            <a:off x="1730326" y="1066549"/>
            <a:ext cx="8229600" cy="536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6">
            <a:extLst>
              <a:ext uri="{FF2B5EF4-FFF2-40B4-BE49-F238E27FC236}">
                <a16:creationId xmlns:a16="http://schemas.microsoft.com/office/drawing/2014/main" id="{9B4C48C8-188B-4599-A0D5-0D42BF68C01C}"/>
              </a:ext>
            </a:extLst>
          </p:cNvPr>
          <p:cNvSpPr txBox="1">
            <a:spLocks noChangeArrowheads="1"/>
          </p:cNvSpPr>
          <p:nvPr/>
        </p:nvSpPr>
        <p:spPr bwMode="auto">
          <a:xfrm>
            <a:off x="3276600" y="6400800"/>
            <a:ext cx="640080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endParaRPr lang="es-ES_tradnl" altLang="es-ES"/>
          </a:p>
        </p:txBody>
      </p:sp>
      <p:sp>
        <p:nvSpPr>
          <p:cNvPr id="31749" name="Text Box 8">
            <a:extLst>
              <a:ext uri="{FF2B5EF4-FFF2-40B4-BE49-F238E27FC236}">
                <a16:creationId xmlns:a16="http://schemas.microsoft.com/office/drawing/2014/main" id="{CC27E21D-0252-472A-B908-3C862FEE91A4}"/>
              </a:ext>
            </a:extLst>
          </p:cNvPr>
          <p:cNvSpPr txBox="1">
            <a:spLocks noChangeArrowheads="1"/>
          </p:cNvSpPr>
          <p:nvPr/>
        </p:nvSpPr>
        <p:spPr bwMode="auto">
          <a:xfrm>
            <a:off x="1905001" y="1341439"/>
            <a:ext cx="8512175" cy="73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110000"/>
              </a:lnSpc>
              <a:spcBef>
                <a:spcPct val="25000"/>
              </a:spcBef>
              <a:spcAft>
                <a:spcPts val="600"/>
              </a:spcAft>
            </a:pPr>
            <a:r>
              <a:rPr lang="es-AR" altLang="es-ES" sz="2000"/>
              <a:t>Desarrollo sostenible: Armonía con la Naturaleza. </a:t>
            </a:r>
            <a:r>
              <a:rPr lang="en-US" altLang="es-ES" sz="2000"/>
              <a:t>Naciones Unidas. 2010</a:t>
            </a:r>
            <a:endParaRPr lang="es-ES_tradnl" altLang="es-ES" sz="2000"/>
          </a:p>
        </p:txBody>
      </p:sp>
      <p:sp>
        <p:nvSpPr>
          <p:cNvPr id="31750" name="Rectangle 9">
            <a:extLst>
              <a:ext uri="{FF2B5EF4-FFF2-40B4-BE49-F238E27FC236}">
                <a16:creationId xmlns:a16="http://schemas.microsoft.com/office/drawing/2014/main" id="{50BBFC97-29A9-4826-A92F-A14B8386766E}"/>
              </a:ext>
            </a:extLst>
          </p:cNvPr>
          <p:cNvSpPr>
            <a:spLocks noChangeArrowheads="1"/>
          </p:cNvSpPr>
          <p:nvPr/>
        </p:nvSpPr>
        <p:spPr bwMode="auto">
          <a:xfrm>
            <a:off x="2351089" y="3789364"/>
            <a:ext cx="23764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ES_tradnl" altLang="es-ES" sz="2000" b="1"/>
              <a:t>Se supera la visión simplista:</a:t>
            </a:r>
            <a:endParaRPr lang="es-ES" altLang="es-ES" sz="2000" b="1"/>
          </a:p>
        </p:txBody>
      </p:sp>
      <p:grpSp>
        <p:nvGrpSpPr>
          <p:cNvPr id="166922" name="Group 10">
            <a:extLst>
              <a:ext uri="{FF2B5EF4-FFF2-40B4-BE49-F238E27FC236}">
                <a16:creationId xmlns:a16="http://schemas.microsoft.com/office/drawing/2014/main" id="{16FD9109-F846-4133-84D6-407B96D970E2}"/>
              </a:ext>
            </a:extLst>
          </p:cNvPr>
          <p:cNvGrpSpPr>
            <a:grpSpLocks/>
          </p:cNvGrpSpPr>
          <p:nvPr/>
        </p:nvGrpSpPr>
        <p:grpSpPr bwMode="auto">
          <a:xfrm>
            <a:off x="5016500" y="2757488"/>
            <a:ext cx="2179638" cy="1524000"/>
            <a:chOff x="1421" y="1449"/>
            <a:chExt cx="1373" cy="960"/>
          </a:xfrm>
        </p:grpSpPr>
        <p:sp>
          <p:nvSpPr>
            <p:cNvPr id="31777" name="Text Box 11">
              <a:extLst>
                <a:ext uri="{FF2B5EF4-FFF2-40B4-BE49-F238E27FC236}">
                  <a16:creationId xmlns:a16="http://schemas.microsoft.com/office/drawing/2014/main" id="{AA635C3D-5C54-444E-8B1D-04F091BCFFC1}"/>
                </a:ext>
              </a:extLst>
            </p:cNvPr>
            <p:cNvSpPr txBox="1">
              <a:spLocks noChangeArrowheads="1"/>
            </p:cNvSpPr>
            <p:nvPr/>
          </p:nvSpPr>
          <p:spPr bwMode="auto">
            <a:xfrm>
              <a:off x="1421" y="1449"/>
              <a:ext cx="1373" cy="231"/>
            </a:xfrm>
            <a:prstGeom prst="rect">
              <a:avLst/>
            </a:prstGeom>
            <a:noFill/>
            <a:ln>
              <a:noFill/>
            </a:ln>
            <a:effectLst/>
            <a:extLst>
              <a:ext uri="{909E8E84-426E-40DD-AFC4-6F175D3DCCD1}">
                <a14:hiddenFill xmlns:a14="http://schemas.microsoft.com/office/drawing/2010/main">
                  <a:solidFill>
                    <a:srgbClr val="F4F4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ES_tradnl" altLang="es-ES" b="1"/>
                <a:t>PRODUCCIÓN</a:t>
              </a:r>
              <a:endParaRPr lang="es-ES" altLang="es-ES" b="1"/>
            </a:p>
          </p:txBody>
        </p:sp>
        <p:sp>
          <p:nvSpPr>
            <p:cNvPr id="31778" name="Freeform 12">
              <a:extLst>
                <a:ext uri="{FF2B5EF4-FFF2-40B4-BE49-F238E27FC236}">
                  <a16:creationId xmlns:a16="http://schemas.microsoft.com/office/drawing/2014/main" id="{EAB10250-66CE-4116-8ED0-74F6E2E3A099}"/>
                </a:ext>
              </a:extLst>
            </p:cNvPr>
            <p:cNvSpPr>
              <a:spLocks/>
            </p:cNvSpPr>
            <p:nvPr/>
          </p:nvSpPr>
          <p:spPr bwMode="auto">
            <a:xfrm>
              <a:off x="1705" y="1700"/>
              <a:ext cx="181" cy="709"/>
            </a:xfrm>
            <a:custGeom>
              <a:avLst/>
              <a:gdLst>
                <a:gd name="T0" fmla="*/ 0 w 96"/>
                <a:gd name="T1" fmla="*/ 27874490 h 366"/>
                <a:gd name="T2" fmla="*/ 868046 w 96"/>
                <a:gd name="T3" fmla="*/ 14638634 h 366"/>
                <a:gd name="T4" fmla="*/ 4610226 w 96"/>
                <a:gd name="T5" fmla="*/ 0 h 366"/>
                <a:gd name="T6" fmla="*/ 0 60000 65536"/>
                <a:gd name="T7" fmla="*/ 0 60000 65536"/>
                <a:gd name="T8" fmla="*/ 0 60000 65536"/>
              </a:gdLst>
              <a:ahLst/>
              <a:cxnLst>
                <a:cxn ang="T6">
                  <a:pos x="T0" y="T1"/>
                </a:cxn>
                <a:cxn ang="T7">
                  <a:pos x="T2" y="T3"/>
                </a:cxn>
                <a:cxn ang="T8">
                  <a:pos x="T4" y="T5"/>
                </a:cxn>
              </a:cxnLst>
              <a:rect l="0" t="0" r="r" b="b"/>
              <a:pathLst>
                <a:path w="96" h="366">
                  <a:moveTo>
                    <a:pt x="0" y="366"/>
                  </a:moveTo>
                  <a:cubicBezTo>
                    <a:pt x="3" y="337"/>
                    <a:pt x="2" y="253"/>
                    <a:pt x="18" y="192"/>
                  </a:cubicBezTo>
                  <a:cubicBezTo>
                    <a:pt x="34" y="131"/>
                    <a:pt x="80" y="40"/>
                    <a:pt x="96" y="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grpSp>
      <p:grpSp>
        <p:nvGrpSpPr>
          <p:cNvPr id="166925" name="Group 13">
            <a:extLst>
              <a:ext uri="{FF2B5EF4-FFF2-40B4-BE49-F238E27FC236}">
                <a16:creationId xmlns:a16="http://schemas.microsoft.com/office/drawing/2014/main" id="{3328E68D-6BB6-4E5D-90A0-04C684F117FE}"/>
              </a:ext>
            </a:extLst>
          </p:cNvPr>
          <p:cNvGrpSpPr>
            <a:grpSpLocks/>
          </p:cNvGrpSpPr>
          <p:nvPr/>
        </p:nvGrpSpPr>
        <p:grpSpPr bwMode="auto">
          <a:xfrm>
            <a:off x="6242051" y="2133600"/>
            <a:ext cx="4765675" cy="1060450"/>
            <a:chOff x="2193" y="1056"/>
            <a:chExt cx="3002" cy="668"/>
          </a:xfrm>
        </p:grpSpPr>
        <p:sp>
          <p:nvSpPr>
            <p:cNvPr id="31775" name="Text Box 14">
              <a:extLst>
                <a:ext uri="{FF2B5EF4-FFF2-40B4-BE49-F238E27FC236}">
                  <a16:creationId xmlns:a16="http://schemas.microsoft.com/office/drawing/2014/main" id="{6DF9B1F3-E71C-4F01-A7AE-7A778641CD04}"/>
                </a:ext>
              </a:extLst>
            </p:cNvPr>
            <p:cNvSpPr txBox="1">
              <a:spLocks noChangeArrowheads="1"/>
            </p:cNvSpPr>
            <p:nvPr/>
          </p:nvSpPr>
          <p:spPr bwMode="auto">
            <a:xfrm>
              <a:off x="3393" y="1319"/>
              <a:ext cx="1802" cy="405"/>
            </a:xfrm>
            <a:prstGeom prst="rect">
              <a:avLst/>
            </a:prstGeom>
            <a:noFill/>
            <a:ln>
              <a:noFill/>
            </a:ln>
            <a:effectLst/>
            <a:extLst>
              <a:ext uri="{909E8E84-426E-40DD-AFC4-6F175D3DCCD1}">
                <a14:hiddenFill xmlns:a14="http://schemas.microsoft.com/office/drawing/2010/main">
                  <a:solidFill>
                    <a:srgbClr val="F4F4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ES_tradnl" altLang="es-ES" b="1"/>
                <a:t>ACTIVIDAD ECONÓMICA</a:t>
              </a:r>
              <a:endParaRPr lang="es-ES" altLang="es-ES" b="1"/>
            </a:p>
          </p:txBody>
        </p:sp>
        <p:sp>
          <p:nvSpPr>
            <p:cNvPr id="31776" name="Freeform 15">
              <a:extLst>
                <a:ext uri="{FF2B5EF4-FFF2-40B4-BE49-F238E27FC236}">
                  <a16:creationId xmlns:a16="http://schemas.microsoft.com/office/drawing/2014/main" id="{E21851A9-AE18-4CA2-AB24-06506B1A9175}"/>
                </a:ext>
              </a:extLst>
            </p:cNvPr>
            <p:cNvSpPr>
              <a:spLocks/>
            </p:cNvSpPr>
            <p:nvPr/>
          </p:nvSpPr>
          <p:spPr bwMode="auto">
            <a:xfrm>
              <a:off x="2193" y="1056"/>
              <a:ext cx="1690" cy="348"/>
            </a:xfrm>
            <a:custGeom>
              <a:avLst/>
              <a:gdLst>
                <a:gd name="T0" fmla="*/ 0 w 894"/>
                <a:gd name="T1" fmla="*/ 13258409 h 180"/>
                <a:gd name="T2" fmla="*/ 6335689 w 894"/>
                <a:gd name="T3" fmla="*/ 6167490 h 180"/>
                <a:gd name="T4" fmla="*/ 13556734 w 894"/>
                <a:gd name="T5" fmla="*/ 2214457 h 180"/>
                <a:gd name="T6" fmla="*/ 21566818 w 894"/>
                <a:gd name="T7" fmla="*/ 447155 h 180"/>
                <a:gd name="T8" fmla="*/ 31510619 w 894"/>
                <a:gd name="T9" fmla="*/ 864500 h 180"/>
                <a:gd name="T10" fmla="*/ 40133791 w 894"/>
                <a:gd name="T11" fmla="*/ 5756293 h 180"/>
                <a:gd name="T12" fmla="*/ 44949115 w 894"/>
                <a:gd name="T13" fmla="*/ 10168154 h 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4" h="180">
                  <a:moveTo>
                    <a:pt x="0" y="180"/>
                  </a:moveTo>
                  <a:cubicBezTo>
                    <a:pt x="21" y="164"/>
                    <a:pt x="81" y="109"/>
                    <a:pt x="126" y="84"/>
                  </a:cubicBezTo>
                  <a:cubicBezTo>
                    <a:pt x="171" y="59"/>
                    <a:pt x="220" y="43"/>
                    <a:pt x="270" y="30"/>
                  </a:cubicBezTo>
                  <a:cubicBezTo>
                    <a:pt x="320" y="17"/>
                    <a:pt x="370" y="9"/>
                    <a:pt x="429" y="6"/>
                  </a:cubicBezTo>
                  <a:cubicBezTo>
                    <a:pt x="488" y="3"/>
                    <a:pt x="566" y="0"/>
                    <a:pt x="627" y="12"/>
                  </a:cubicBezTo>
                  <a:cubicBezTo>
                    <a:pt x="688" y="24"/>
                    <a:pt x="753" y="57"/>
                    <a:pt x="798" y="78"/>
                  </a:cubicBezTo>
                  <a:cubicBezTo>
                    <a:pt x="843" y="99"/>
                    <a:pt x="874" y="126"/>
                    <a:pt x="894" y="138"/>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grpSp>
      <p:grpSp>
        <p:nvGrpSpPr>
          <p:cNvPr id="166928" name="Group 16">
            <a:extLst>
              <a:ext uri="{FF2B5EF4-FFF2-40B4-BE49-F238E27FC236}">
                <a16:creationId xmlns:a16="http://schemas.microsoft.com/office/drawing/2014/main" id="{32A43FAF-C19E-4F40-ACD7-BC08E8AF490A}"/>
              </a:ext>
            </a:extLst>
          </p:cNvPr>
          <p:cNvGrpSpPr>
            <a:grpSpLocks/>
          </p:cNvGrpSpPr>
          <p:nvPr/>
        </p:nvGrpSpPr>
        <p:grpSpPr bwMode="auto">
          <a:xfrm>
            <a:off x="8281989" y="3349626"/>
            <a:ext cx="2860675" cy="2709863"/>
            <a:chOff x="3478" y="1822"/>
            <a:chExt cx="1802" cy="1707"/>
          </a:xfrm>
        </p:grpSpPr>
        <p:grpSp>
          <p:nvGrpSpPr>
            <p:cNvPr id="31771" name="Group 17">
              <a:extLst>
                <a:ext uri="{FF2B5EF4-FFF2-40B4-BE49-F238E27FC236}">
                  <a16:creationId xmlns:a16="http://schemas.microsoft.com/office/drawing/2014/main" id="{B15C89DF-8889-4480-9A36-EEDB0927AE8F}"/>
                </a:ext>
              </a:extLst>
            </p:cNvPr>
            <p:cNvGrpSpPr>
              <a:grpSpLocks/>
            </p:cNvGrpSpPr>
            <p:nvPr/>
          </p:nvGrpSpPr>
          <p:grpSpPr bwMode="auto">
            <a:xfrm>
              <a:off x="3478" y="1822"/>
              <a:ext cx="1802" cy="1346"/>
              <a:chOff x="3478" y="1822"/>
              <a:chExt cx="1802" cy="1346"/>
            </a:xfrm>
          </p:grpSpPr>
          <p:sp>
            <p:nvSpPr>
              <p:cNvPr id="31773" name="Text Box 18">
                <a:extLst>
                  <a:ext uri="{FF2B5EF4-FFF2-40B4-BE49-F238E27FC236}">
                    <a16:creationId xmlns:a16="http://schemas.microsoft.com/office/drawing/2014/main" id="{7C645DF0-395C-4E19-BBBD-8F834DCBE815}"/>
                  </a:ext>
                </a:extLst>
              </p:cNvPr>
              <p:cNvSpPr txBox="1">
                <a:spLocks noChangeArrowheads="1"/>
              </p:cNvSpPr>
              <p:nvPr/>
            </p:nvSpPr>
            <p:spPr bwMode="auto">
              <a:xfrm>
                <a:off x="3478" y="2764"/>
                <a:ext cx="1802" cy="404"/>
              </a:xfrm>
              <a:prstGeom prst="rect">
                <a:avLst/>
              </a:prstGeom>
              <a:noFill/>
              <a:ln>
                <a:noFill/>
              </a:ln>
              <a:effectLst/>
              <a:extLst>
                <a:ext uri="{909E8E84-426E-40DD-AFC4-6F175D3DCCD1}">
                  <a14:hiddenFill xmlns:a14="http://schemas.microsoft.com/office/drawing/2010/main">
                    <a:solidFill>
                      <a:srgbClr val="F4F4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ES_tradnl" altLang="es-ES" b="1"/>
                  <a:t>RIQUEZA </a:t>
                </a:r>
                <a:br>
                  <a:rPr lang="es-ES_tradnl" altLang="es-ES" b="1"/>
                </a:br>
                <a:r>
                  <a:rPr lang="es-ES_tradnl" altLang="es-ES" b="1"/>
                  <a:t>ECONÓMICA</a:t>
                </a:r>
                <a:endParaRPr lang="es-ES" altLang="es-ES" b="1"/>
              </a:p>
            </p:txBody>
          </p:sp>
          <p:sp>
            <p:nvSpPr>
              <p:cNvPr id="31774" name="Freeform 19">
                <a:extLst>
                  <a:ext uri="{FF2B5EF4-FFF2-40B4-BE49-F238E27FC236}">
                    <a16:creationId xmlns:a16="http://schemas.microsoft.com/office/drawing/2014/main" id="{1CE563AE-38CF-452A-A274-AAF1A13CF1DB}"/>
                  </a:ext>
                </a:extLst>
              </p:cNvPr>
              <p:cNvSpPr>
                <a:spLocks/>
              </p:cNvSpPr>
              <p:nvPr/>
            </p:nvSpPr>
            <p:spPr bwMode="auto">
              <a:xfrm>
                <a:off x="4291" y="1822"/>
                <a:ext cx="116" cy="883"/>
              </a:xfrm>
              <a:custGeom>
                <a:avLst/>
                <a:gdLst>
                  <a:gd name="T0" fmla="*/ 0 w 61"/>
                  <a:gd name="T1" fmla="*/ 0 h 456"/>
                  <a:gd name="T2" fmla="*/ 3014228 w 61"/>
                  <a:gd name="T3" fmla="*/ 16328761 h 456"/>
                  <a:gd name="T4" fmla="*/ 2338961 w 61"/>
                  <a:gd name="T5" fmla="*/ 34504216 h 456"/>
                  <a:gd name="T6" fmla="*/ 0 60000 65536"/>
                  <a:gd name="T7" fmla="*/ 0 60000 65536"/>
                  <a:gd name="T8" fmla="*/ 0 60000 65536"/>
                </a:gdLst>
                <a:ahLst/>
                <a:cxnLst>
                  <a:cxn ang="T6">
                    <a:pos x="T0" y="T1"/>
                  </a:cxn>
                  <a:cxn ang="T7">
                    <a:pos x="T2" y="T3"/>
                  </a:cxn>
                  <a:cxn ang="T8">
                    <a:pos x="T4" y="T5"/>
                  </a:cxn>
                </a:cxnLst>
                <a:rect l="0" t="0" r="r" b="b"/>
                <a:pathLst>
                  <a:path w="61" h="456">
                    <a:moveTo>
                      <a:pt x="0" y="0"/>
                    </a:moveTo>
                    <a:cubicBezTo>
                      <a:pt x="9" y="36"/>
                      <a:pt x="47" y="140"/>
                      <a:pt x="54" y="216"/>
                    </a:cubicBezTo>
                    <a:cubicBezTo>
                      <a:pt x="61" y="292"/>
                      <a:pt x="45" y="406"/>
                      <a:pt x="42" y="456"/>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grpSp>
        <p:sp>
          <p:nvSpPr>
            <p:cNvPr id="31772" name="Freeform 20">
              <a:extLst>
                <a:ext uri="{FF2B5EF4-FFF2-40B4-BE49-F238E27FC236}">
                  <a16:creationId xmlns:a16="http://schemas.microsoft.com/office/drawing/2014/main" id="{35B82519-3A8F-4E5A-92F7-2288821B3DAF}"/>
                </a:ext>
              </a:extLst>
            </p:cNvPr>
            <p:cNvSpPr>
              <a:spLocks/>
            </p:cNvSpPr>
            <p:nvPr/>
          </p:nvSpPr>
          <p:spPr bwMode="auto">
            <a:xfrm>
              <a:off x="3554" y="3239"/>
              <a:ext cx="476" cy="290"/>
            </a:xfrm>
            <a:custGeom>
              <a:avLst/>
              <a:gdLst>
                <a:gd name="T0" fmla="*/ 12497331 w 252"/>
                <a:gd name="T1" fmla="*/ 0 h 150"/>
                <a:gd name="T2" fmla="*/ 7145738 w 252"/>
                <a:gd name="T3" fmla="*/ 5756293 h 150"/>
                <a:gd name="T4" fmla="*/ 0 w 252"/>
                <a:gd name="T5" fmla="*/ 11060915 h 150"/>
                <a:gd name="T6" fmla="*/ 0 60000 65536"/>
                <a:gd name="T7" fmla="*/ 0 60000 65536"/>
                <a:gd name="T8" fmla="*/ 0 60000 65536"/>
              </a:gdLst>
              <a:ahLst/>
              <a:cxnLst>
                <a:cxn ang="T6">
                  <a:pos x="T0" y="T1"/>
                </a:cxn>
                <a:cxn ang="T7">
                  <a:pos x="T2" y="T3"/>
                </a:cxn>
                <a:cxn ang="T8">
                  <a:pos x="T4" y="T5"/>
                </a:cxn>
              </a:cxnLst>
              <a:rect l="0" t="0" r="r" b="b"/>
              <a:pathLst>
                <a:path w="252" h="150">
                  <a:moveTo>
                    <a:pt x="252" y="0"/>
                  </a:moveTo>
                  <a:cubicBezTo>
                    <a:pt x="235" y="13"/>
                    <a:pt x="186" y="53"/>
                    <a:pt x="144" y="78"/>
                  </a:cubicBezTo>
                  <a:cubicBezTo>
                    <a:pt x="102" y="103"/>
                    <a:pt x="24" y="138"/>
                    <a:pt x="0" y="150"/>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grpSp>
      <p:grpSp>
        <p:nvGrpSpPr>
          <p:cNvPr id="166933" name="Group 21">
            <a:extLst>
              <a:ext uri="{FF2B5EF4-FFF2-40B4-BE49-F238E27FC236}">
                <a16:creationId xmlns:a16="http://schemas.microsoft.com/office/drawing/2014/main" id="{85BFE415-6C13-4DF3-B7FB-0D14ADF4166B}"/>
              </a:ext>
            </a:extLst>
          </p:cNvPr>
          <p:cNvGrpSpPr>
            <a:grpSpLocks/>
          </p:cNvGrpSpPr>
          <p:nvPr/>
        </p:nvGrpSpPr>
        <p:grpSpPr bwMode="auto">
          <a:xfrm>
            <a:off x="4656139" y="4365625"/>
            <a:ext cx="2116137" cy="1709738"/>
            <a:chOff x="1200" y="2458"/>
            <a:chExt cx="1333" cy="1077"/>
          </a:xfrm>
        </p:grpSpPr>
        <p:sp>
          <p:nvSpPr>
            <p:cNvPr id="31769" name="Text Box 22">
              <a:extLst>
                <a:ext uri="{FF2B5EF4-FFF2-40B4-BE49-F238E27FC236}">
                  <a16:creationId xmlns:a16="http://schemas.microsoft.com/office/drawing/2014/main" id="{CBE9A358-ADC2-434D-AA4A-6C03C0953A1E}"/>
                </a:ext>
              </a:extLst>
            </p:cNvPr>
            <p:cNvSpPr txBox="1">
              <a:spLocks noChangeArrowheads="1"/>
            </p:cNvSpPr>
            <p:nvPr/>
          </p:nvSpPr>
          <p:spPr bwMode="auto">
            <a:xfrm>
              <a:off x="1200" y="2458"/>
              <a:ext cx="1201" cy="233"/>
            </a:xfrm>
            <a:prstGeom prst="rect">
              <a:avLst/>
            </a:prstGeom>
            <a:noFill/>
            <a:ln>
              <a:noFill/>
            </a:ln>
            <a:effectLst/>
            <a:extLst>
              <a:ext uri="{909E8E84-426E-40DD-AFC4-6F175D3DCCD1}">
                <a14:hiddenFill xmlns:a14="http://schemas.microsoft.com/office/drawing/2010/main">
                  <a:solidFill>
                    <a:srgbClr val="F4F4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ES_tradnl" altLang="es-ES" b="1"/>
                <a:t>DEMANDA</a:t>
              </a:r>
              <a:endParaRPr lang="es-ES" altLang="es-ES" b="1"/>
            </a:p>
          </p:txBody>
        </p:sp>
        <p:sp>
          <p:nvSpPr>
            <p:cNvPr id="31770" name="Freeform 23">
              <a:extLst>
                <a:ext uri="{FF2B5EF4-FFF2-40B4-BE49-F238E27FC236}">
                  <a16:creationId xmlns:a16="http://schemas.microsoft.com/office/drawing/2014/main" id="{8A369036-AADC-4CC5-B82D-3A56A278843F}"/>
                </a:ext>
              </a:extLst>
            </p:cNvPr>
            <p:cNvSpPr>
              <a:spLocks/>
            </p:cNvSpPr>
            <p:nvPr/>
          </p:nvSpPr>
          <p:spPr bwMode="auto">
            <a:xfrm>
              <a:off x="1727" y="2664"/>
              <a:ext cx="806" cy="871"/>
            </a:xfrm>
            <a:custGeom>
              <a:avLst/>
              <a:gdLst>
                <a:gd name="T0" fmla="*/ 21730925 w 426"/>
                <a:gd name="T1" fmla="*/ 33799892 h 450"/>
                <a:gd name="T2" fmla="*/ 14078056 w 426"/>
                <a:gd name="T3" fmla="*/ 27944438 h 450"/>
                <a:gd name="T4" fmla="*/ 6114706 w 426"/>
                <a:gd name="T5" fmla="*/ 17119999 h 450"/>
                <a:gd name="T6" fmla="*/ 0 w 426"/>
                <a:gd name="T7" fmla="*/ 0 h 4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6" h="450">
                  <a:moveTo>
                    <a:pt x="426" y="450"/>
                  </a:moveTo>
                  <a:cubicBezTo>
                    <a:pt x="401" y="437"/>
                    <a:pt x="327" y="409"/>
                    <a:pt x="276" y="372"/>
                  </a:cubicBezTo>
                  <a:cubicBezTo>
                    <a:pt x="225" y="335"/>
                    <a:pt x="166" y="290"/>
                    <a:pt x="120" y="228"/>
                  </a:cubicBezTo>
                  <a:cubicBezTo>
                    <a:pt x="74" y="166"/>
                    <a:pt x="25" y="47"/>
                    <a:pt x="0" y="0"/>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grpSp>
      <p:grpSp>
        <p:nvGrpSpPr>
          <p:cNvPr id="166936" name="Group 24">
            <a:extLst>
              <a:ext uri="{FF2B5EF4-FFF2-40B4-BE49-F238E27FC236}">
                <a16:creationId xmlns:a16="http://schemas.microsoft.com/office/drawing/2014/main" id="{31EBB8FC-30C6-42A7-BA8C-C29F0C873514}"/>
              </a:ext>
            </a:extLst>
          </p:cNvPr>
          <p:cNvGrpSpPr>
            <a:grpSpLocks/>
          </p:cNvGrpSpPr>
          <p:nvPr/>
        </p:nvGrpSpPr>
        <p:grpSpPr bwMode="auto">
          <a:xfrm>
            <a:off x="6543675" y="3429002"/>
            <a:ext cx="2160588" cy="2900363"/>
            <a:chOff x="2383" y="1872"/>
            <a:chExt cx="1361" cy="1827"/>
          </a:xfrm>
        </p:grpSpPr>
        <p:sp>
          <p:nvSpPr>
            <p:cNvPr id="31765" name="Oval 25">
              <a:extLst>
                <a:ext uri="{FF2B5EF4-FFF2-40B4-BE49-F238E27FC236}">
                  <a16:creationId xmlns:a16="http://schemas.microsoft.com/office/drawing/2014/main" id="{5C636217-0E1F-4D8A-B90D-AC68D53F7E31}"/>
                </a:ext>
              </a:extLst>
            </p:cNvPr>
            <p:cNvSpPr>
              <a:spLocks noChangeArrowheads="1"/>
            </p:cNvSpPr>
            <p:nvPr/>
          </p:nvSpPr>
          <p:spPr bwMode="auto">
            <a:xfrm>
              <a:off x="2383" y="1872"/>
              <a:ext cx="1361" cy="651"/>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s-ES"/>
            </a:p>
          </p:txBody>
        </p:sp>
        <p:sp>
          <p:nvSpPr>
            <p:cNvPr id="166938" name="Text Box 26">
              <a:extLst>
                <a:ext uri="{FF2B5EF4-FFF2-40B4-BE49-F238E27FC236}">
                  <a16:creationId xmlns:a16="http://schemas.microsoft.com/office/drawing/2014/main" id="{E1913D61-88DE-4F2B-BC5A-1751CF3AD9CF}"/>
                </a:ext>
              </a:extLst>
            </p:cNvPr>
            <p:cNvSpPr txBox="1">
              <a:spLocks noChangeArrowheads="1"/>
            </p:cNvSpPr>
            <p:nvPr/>
          </p:nvSpPr>
          <p:spPr bwMode="auto">
            <a:xfrm>
              <a:off x="2442" y="1995"/>
              <a:ext cx="1244" cy="233"/>
            </a:xfrm>
            <a:prstGeom prst="rect">
              <a:avLst/>
            </a:prstGeom>
            <a:noFill/>
            <a:ln>
              <a:noFill/>
            </a:ln>
            <a:effectLst/>
          </p:spPr>
          <p:txBody>
            <a:bodyPr>
              <a:spAutoFit/>
            </a:bodyPr>
            <a:lstStyle/>
            <a:p>
              <a:pPr>
                <a:spcBef>
                  <a:spcPct val="50000"/>
                </a:spcBef>
                <a:defRPr/>
              </a:pPr>
              <a:r>
                <a:rPr lang="es-ES_tradnl" b="1">
                  <a:solidFill>
                    <a:schemeClr val="bg1"/>
                  </a:solidFill>
                  <a:effectLst>
                    <a:outerShdw blurRad="38100" dist="38100" dir="2700000" algn="tl">
                      <a:srgbClr val="C0C0C0"/>
                    </a:outerShdw>
                  </a:effectLst>
                </a:rPr>
                <a:t>CALIDAD DE VIDA</a:t>
              </a:r>
              <a:endParaRPr lang="es-ES" b="1">
                <a:solidFill>
                  <a:schemeClr val="bg1"/>
                </a:solidFill>
                <a:effectLst>
                  <a:outerShdw blurRad="38100" dist="38100" dir="2700000" algn="tl">
                    <a:srgbClr val="C0C0C0"/>
                  </a:outerShdw>
                </a:effectLst>
              </a:endParaRPr>
            </a:p>
          </p:txBody>
        </p:sp>
        <p:sp>
          <p:nvSpPr>
            <p:cNvPr id="31767" name="Text Box 27">
              <a:extLst>
                <a:ext uri="{FF2B5EF4-FFF2-40B4-BE49-F238E27FC236}">
                  <a16:creationId xmlns:a16="http://schemas.microsoft.com/office/drawing/2014/main" id="{1EC5B745-335E-43D2-B387-472B1683717F}"/>
                </a:ext>
              </a:extLst>
            </p:cNvPr>
            <p:cNvSpPr txBox="1">
              <a:spLocks noChangeArrowheads="1"/>
            </p:cNvSpPr>
            <p:nvPr/>
          </p:nvSpPr>
          <p:spPr bwMode="auto">
            <a:xfrm>
              <a:off x="2496" y="3466"/>
              <a:ext cx="1115" cy="233"/>
            </a:xfrm>
            <a:prstGeom prst="rect">
              <a:avLst/>
            </a:prstGeom>
            <a:noFill/>
            <a:ln>
              <a:noFill/>
            </a:ln>
            <a:effectLst/>
            <a:extLst>
              <a:ext uri="{909E8E84-426E-40DD-AFC4-6F175D3DCCD1}">
                <a14:hiddenFill xmlns:a14="http://schemas.microsoft.com/office/drawing/2010/main">
                  <a:solidFill>
                    <a:srgbClr val="F4F4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ES_tradnl" altLang="es-ES" b="1"/>
                <a:t>CONSUMO</a:t>
              </a:r>
              <a:endParaRPr lang="es-ES" altLang="es-ES" b="1"/>
            </a:p>
          </p:txBody>
        </p:sp>
        <p:sp>
          <p:nvSpPr>
            <p:cNvPr id="31768" name="AutoShape 28">
              <a:extLst>
                <a:ext uri="{FF2B5EF4-FFF2-40B4-BE49-F238E27FC236}">
                  <a16:creationId xmlns:a16="http://schemas.microsoft.com/office/drawing/2014/main" id="{16F44F3D-AC8A-4551-B20A-77E64B3802A7}"/>
                </a:ext>
              </a:extLst>
            </p:cNvPr>
            <p:cNvSpPr>
              <a:spLocks noChangeArrowheads="1"/>
            </p:cNvSpPr>
            <p:nvPr/>
          </p:nvSpPr>
          <p:spPr bwMode="auto">
            <a:xfrm>
              <a:off x="2918" y="2622"/>
              <a:ext cx="291" cy="743"/>
            </a:xfrm>
            <a:prstGeom prst="upArrow">
              <a:avLst>
                <a:gd name="adj1" fmla="val 45454"/>
                <a:gd name="adj2" fmla="val 43216"/>
              </a:avLst>
            </a:prstGeom>
            <a:gradFill rotWithShape="0">
              <a:gsLst>
                <a:gs pos="0">
                  <a:schemeClr val="accent2"/>
                </a:gs>
                <a:gs pos="100000">
                  <a:srgbClr val="F4F4EA"/>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s-ES"/>
            </a:p>
          </p:txBody>
        </p:sp>
      </p:grpSp>
      <p:sp>
        <p:nvSpPr>
          <p:cNvPr id="31756" name="Rectangle 2">
            <a:extLst>
              <a:ext uri="{FF2B5EF4-FFF2-40B4-BE49-F238E27FC236}">
                <a16:creationId xmlns:a16="http://schemas.microsoft.com/office/drawing/2014/main" id="{A849E530-A073-447A-9A9E-48B303A2D13E}"/>
              </a:ext>
            </a:extLst>
          </p:cNvPr>
          <p:cNvSpPr txBox="1">
            <a:spLocks noChangeArrowheads="1"/>
          </p:cNvSpPr>
          <p:nvPr/>
        </p:nvSpPr>
        <p:spPr bwMode="auto">
          <a:xfrm>
            <a:off x="1981200" y="249239"/>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AR" altLang="es-ES" b="1">
                <a:solidFill>
                  <a:srgbClr val="FFC000"/>
                </a:solidFill>
              </a:rPr>
              <a:t>Desarrollo sostenible</a:t>
            </a:r>
            <a:r>
              <a:rPr lang="es-AR" altLang="es-ES">
                <a:solidFill>
                  <a:srgbClr val="FFC000"/>
                </a:solidFill>
              </a:rPr>
              <a:t>, </a:t>
            </a:r>
            <a:r>
              <a:rPr lang="es-AR" altLang="es-ES" b="1">
                <a:solidFill>
                  <a:srgbClr val="FFC000"/>
                </a:solidFill>
              </a:rPr>
              <a:t>sustentable</a:t>
            </a:r>
            <a:r>
              <a:rPr lang="es-AR" altLang="es-ES">
                <a:solidFill>
                  <a:srgbClr val="FFC000"/>
                </a:solidFill>
              </a:rPr>
              <a:t> </a:t>
            </a:r>
            <a:endParaRPr lang="en-US" altLang="en-US" sz="3000">
              <a:solidFill>
                <a:srgbClr val="FFCC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69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669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669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669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669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a:extLst>
              <a:ext uri="{FF2B5EF4-FFF2-40B4-BE49-F238E27FC236}">
                <a16:creationId xmlns:a16="http://schemas.microsoft.com/office/drawing/2014/main" id="{0ECAACEA-CFF2-468C-AF72-40B1D01E61C2}"/>
              </a:ext>
            </a:extLst>
          </p:cNvPr>
          <p:cNvSpPr>
            <a:spLocks noGrp="1"/>
          </p:cNvSpPr>
          <p:nvPr>
            <p:ph type="title"/>
          </p:nvPr>
        </p:nvSpPr>
        <p:spPr>
          <a:xfrm>
            <a:off x="1072709" y="365840"/>
            <a:ext cx="9646865" cy="777875"/>
          </a:xfrm>
        </p:spPr>
        <p:txBody>
          <a:bodyPr/>
          <a:lstStyle/>
          <a:p>
            <a:pPr eaLnBrk="1" hangingPunct="1"/>
            <a:r>
              <a:rPr lang="es-AR" altLang="es-ES" sz="3200" b="1" dirty="0">
                <a:solidFill>
                  <a:srgbClr val="FFC000"/>
                </a:solidFill>
              </a:rPr>
              <a:t>Desarrollo sostenible</a:t>
            </a:r>
            <a:r>
              <a:rPr lang="es-AR" altLang="es-ES" sz="3200" dirty="0">
                <a:solidFill>
                  <a:srgbClr val="FFC000"/>
                </a:solidFill>
              </a:rPr>
              <a:t>, </a:t>
            </a:r>
            <a:r>
              <a:rPr lang="es-AR" altLang="es-ES" sz="3200" b="1" dirty="0">
                <a:solidFill>
                  <a:srgbClr val="FFC000"/>
                </a:solidFill>
              </a:rPr>
              <a:t>sustentable</a:t>
            </a:r>
            <a:r>
              <a:rPr lang="es-AR" altLang="es-ES" sz="3200" dirty="0">
                <a:solidFill>
                  <a:srgbClr val="FFC000"/>
                </a:solidFill>
              </a:rPr>
              <a:t> o </a:t>
            </a:r>
            <a:r>
              <a:rPr lang="es-AR" altLang="es-ES" sz="3200" b="1" dirty="0">
                <a:solidFill>
                  <a:srgbClr val="FFC000"/>
                </a:solidFill>
              </a:rPr>
              <a:t>perdurable</a:t>
            </a:r>
            <a:endParaRPr lang="en-US" altLang="en-US" sz="3000" dirty="0">
              <a:solidFill>
                <a:srgbClr val="FFCC00"/>
              </a:solidFill>
              <a:latin typeface="Arial" panose="020B0604020202020204" pitchFamily="34" charset="0"/>
              <a:cs typeface="Arial" panose="020B0604020202020204" pitchFamily="34" charset="0"/>
            </a:endParaRPr>
          </a:p>
        </p:txBody>
      </p:sp>
      <p:grpSp>
        <p:nvGrpSpPr>
          <p:cNvPr id="7172" name="Group 9">
            <a:extLst>
              <a:ext uri="{FF2B5EF4-FFF2-40B4-BE49-F238E27FC236}">
                <a16:creationId xmlns:a16="http://schemas.microsoft.com/office/drawing/2014/main" id="{A7007A88-36A3-4121-8D37-579FFCA7D3C5}"/>
              </a:ext>
            </a:extLst>
          </p:cNvPr>
          <p:cNvGrpSpPr>
            <a:grpSpLocks/>
          </p:cNvGrpSpPr>
          <p:nvPr/>
        </p:nvGrpSpPr>
        <p:grpSpPr bwMode="auto">
          <a:xfrm>
            <a:off x="4573589" y="1060450"/>
            <a:ext cx="3044825" cy="4738688"/>
            <a:chOff x="0" y="0"/>
            <a:chExt cx="1918" cy="2985"/>
          </a:xfrm>
        </p:grpSpPr>
        <p:sp>
          <p:nvSpPr>
            <p:cNvPr id="7177" name="Rectangle 6">
              <a:extLst>
                <a:ext uri="{FF2B5EF4-FFF2-40B4-BE49-F238E27FC236}">
                  <a16:creationId xmlns:a16="http://schemas.microsoft.com/office/drawing/2014/main" id="{B0054A09-37BC-47EA-B488-8CE8CA5C3849}"/>
                </a:ext>
              </a:extLst>
            </p:cNvPr>
            <p:cNvSpPr>
              <a:spLocks noChangeArrowheads="1"/>
            </p:cNvSpPr>
            <p:nvPr/>
          </p:nvSpPr>
          <p:spPr bwMode="auto">
            <a:xfrm>
              <a:off x="0" y="0"/>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n-US" altLang="en-US">
                <a:latin typeface="Arial" panose="020B0604020202020204" pitchFamily="34" charset="0"/>
              </a:endParaRPr>
            </a:p>
          </p:txBody>
        </p:sp>
        <p:sp>
          <p:nvSpPr>
            <p:cNvPr id="7178" name="Rectangle 7">
              <a:extLst>
                <a:ext uri="{FF2B5EF4-FFF2-40B4-BE49-F238E27FC236}">
                  <a16:creationId xmlns:a16="http://schemas.microsoft.com/office/drawing/2014/main" id="{66D40D6B-9FBF-4B4C-BA2A-6CB7E3586D5B}"/>
                </a:ext>
              </a:extLst>
            </p:cNvPr>
            <p:cNvSpPr>
              <a:spLocks noChangeArrowheads="1"/>
            </p:cNvSpPr>
            <p:nvPr/>
          </p:nvSpPr>
          <p:spPr bwMode="auto">
            <a:xfrm>
              <a:off x="0" y="0"/>
              <a:ext cx="1918" cy="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a:latin typeface="Arial" panose="020B0604020202020204" pitchFamily="34" charset="0"/>
                </a:rPr>
                <a:t>  </a:t>
              </a:r>
              <a:r>
                <a:rPr lang="en-US" altLang="en-US" sz="25700">
                  <a:latin typeface="Arial" panose="020B0604020202020204" pitchFamily="34" charset="0"/>
                </a:rPr>
                <a:t> </a:t>
              </a:r>
              <a:r>
                <a:rPr lang="en-US" altLang="en-US">
                  <a:latin typeface="Arial" panose="020B0604020202020204" pitchFamily="34" charset="0"/>
                </a:rPr>
                <a:t>                               </a:t>
              </a:r>
            </a:p>
            <a:p>
              <a:pPr eaLnBrk="1" hangingPunct="1"/>
              <a:endParaRPr lang="en-US" altLang="en-US">
                <a:latin typeface="Arial" panose="020B0604020202020204" pitchFamily="34" charset="0"/>
              </a:endParaRPr>
            </a:p>
          </p:txBody>
        </p:sp>
      </p:grpSp>
      <p:sp>
        <p:nvSpPr>
          <p:cNvPr id="7173" name="13 CuadroTexto">
            <a:extLst>
              <a:ext uri="{FF2B5EF4-FFF2-40B4-BE49-F238E27FC236}">
                <a16:creationId xmlns:a16="http://schemas.microsoft.com/office/drawing/2014/main" id="{F4237103-B9EC-4789-86EC-C6090684B5F1}"/>
              </a:ext>
            </a:extLst>
          </p:cNvPr>
          <p:cNvSpPr txBox="1">
            <a:spLocks noChangeArrowheads="1"/>
          </p:cNvSpPr>
          <p:nvPr/>
        </p:nvSpPr>
        <p:spPr bwMode="auto">
          <a:xfrm>
            <a:off x="5753684" y="2132753"/>
            <a:ext cx="6020973"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buFont typeface="Arial" panose="020B0604020202020204" pitchFamily="34" charset="0"/>
              <a:buNone/>
            </a:pPr>
            <a:r>
              <a:rPr lang="es-AR" altLang="es-ES" sz="2200" dirty="0">
                <a:latin typeface="Calibri" panose="020F0502020204030204" pitchFamily="34" charset="0"/>
              </a:rPr>
              <a:t>Según la Comisión Mundial para el Medio Ambiente y el Desarrollo (establecida por las Naciones Unidas en 1983), </a:t>
            </a:r>
            <a:r>
              <a:rPr lang="es-AR" altLang="es-ES" sz="2200" dirty="0">
                <a:solidFill>
                  <a:srgbClr val="FFC000"/>
                </a:solidFill>
                <a:latin typeface="Calibri" panose="020F0502020204030204" pitchFamily="34" charset="0"/>
              </a:rPr>
              <a:t>desarrollo sustentable es aquel que “satisface las necesidades del presente sin comprometer las capacidades que tienen las futuras generaciones para satisfacer sus propias necesidades</a:t>
            </a:r>
            <a:r>
              <a:rPr lang="es-AR" altLang="es-ES" sz="2200" dirty="0">
                <a:latin typeface="Calibri" panose="020F0502020204030204" pitchFamily="34" charset="0"/>
              </a:rPr>
              <a:t>”. </a:t>
            </a:r>
          </a:p>
          <a:p>
            <a:pPr algn="ctr" eaLnBrk="1" hangingPunct="1">
              <a:buFont typeface="Arial" panose="020B0604020202020204" pitchFamily="34" charset="0"/>
              <a:buNone/>
            </a:pPr>
            <a:r>
              <a:rPr lang="es-AR" altLang="es-ES" sz="2200" dirty="0">
                <a:latin typeface="Calibri" panose="020F0502020204030204" pitchFamily="34" charset="0"/>
              </a:rPr>
              <a:t>Esto es, el proceso por el cual se atienden los requerimientos de la sociedad actual no debe incidir negativamente en la calidad de vida de la sociedad futura.</a:t>
            </a:r>
            <a:endParaRPr lang="es-AR" altLang="en-US" sz="2200" dirty="0">
              <a:latin typeface="Arial" panose="020B0604020202020204" pitchFamily="34" charset="0"/>
            </a:endParaRPr>
          </a:p>
        </p:txBody>
      </p:sp>
      <p:pic>
        <p:nvPicPr>
          <p:cNvPr id="7174" name="Imagen 1">
            <a:extLst>
              <a:ext uri="{FF2B5EF4-FFF2-40B4-BE49-F238E27FC236}">
                <a16:creationId xmlns:a16="http://schemas.microsoft.com/office/drawing/2014/main" id="{6DCBD909-5F1E-4B20-B416-418E520BF8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623" y="2900768"/>
            <a:ext cx="2984500"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Imagen 2">
            <a:extLst>
              <a:ext uri="{FF2B5EF4-FFF2-40B4-BE49-F238E27FC236}">
                <a16:creationId xmlns:a16="http://schemas.microsoft.com/office/drawing/2014/main" id="{14EBE19A-AEF3-42E5-943F-5E64C0DF8D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0975" y="1321502"/>
            <a:ext cx="2984500"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Imagen 3">
            <a:extLst>
              <a:ext uri="{FF2B5EF4-FFF2-40B4-BE49-F238E27FC236}">
                <a16:creationId xmlns:a16="http://schemas.microsoft.com/office/drawing/2014/main" id="{3EF7777C-E457-469B-8EDC-B3913B6A1B0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427" y="4638782"/>
            <a:ext cx="2949575"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a:extLst>
              <a:ext uri="{FF2B5EF4-FFF2-40B4-BE49-F238E27FC236}">
                <a16:creationId xmlns:a16="http://schemas.microsoft.com/office/drawing/2014/main" id="{36F1BE85-546C-4319-9CB4-1209F4609B11}"/>
              </a:ext>
            </a:extLst>
          </p:cNvPr>
          <p:cNvSpPr>
            <a:spLocks noGrp="1"/>
          </p:cNvSpPr>
          <p:nvPr>
            <p:ph type="title"/>
          </p:nvPr>
        </p:nvSpPr>
        <p:spPr>
          <a:xfrm>
            <a:off x="1132523" y="510897"/>
            <a:ext cx="8229600" cy="777875"/>
          </a:xfrm>
        </p:spPr>
        <p:txBody>
          <a:bodyPr/>
          <a:lstStyle/>
          <a:p>
            <a:pPr eaLnBrk="1" hangingPunct="1"/>
            <a:r>
              <a:rPr lang="en-US" altLang="en-US" sz="3200" b="1">
                <a:solidFill>
                  <a:srgbClr val="FFC000"/>
                </a:solidFill>
              </a:rPr>
              <a:t>Desarrollo Sostenible</a:t>
            </a:r>
          </a:p>
        </p:txBody>
      </p:sp>
      <p:sp>
        <p:nvSpPr>
          <p:cNvPr id="32772" name="Rectangle 6">
            <a:extLst>
              <a:ext uri="{FF2B5EF4-FFF2-40B4-BE49-F238E27FC236}">
                <a16:creationId xmlns:a16="http://schemas.microsoft.com/office/drawing/2014/main" id="{3BF55FCF-77E1-4DAD-8951-3AA30FD37AB2}"/>
              </a:ext>
            </a:extLst>
          </p:cNvPr>
          <p:cNvSpPr>
            <a:spLocks noChangeArrowheads="1"/>
          </p:cNvSpPr>
          <p:nvPr/>
        </p:nvSpPr>
        <p:spPr bwMode="auto">
          <a:xfrm>
            <a:off x="4573588" y="1060450"/>
            <a:ext cx="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n-US" altLang="en-US">
              <a:latin typeface="Arial" panose="020B0604020202020204" pitchFamily="34" charset="0"/>
            </a:endParaRPr>
          </a:p>
        </p:txBody>
      </p:sp>
      <p:sp>
        <p:nvSpPr>
          <p:cNvPr id="7174" name="13 CuadroTexto">
            <a:extLst>
              <a:ext uri="{FF2B5EF4-FFF2-40B4-BE49-F238E27FC236}">
                <a16:creationId xmlns:a16="http://schemas.microsoft.com/office/drawing/2014/main" id="{B87CDE57-CC47-438D-ACF0-1A20214B8478}"/>
              </a:ext>
            </a:extLst>
          </p:cNvPr>
          <p:cNvSpPr txBox="1">
            <a:spLocks noChangeArrowheads="1"/>
          </p:cNvSpPr>
          <p:nvPr/>
        </p:nvSpPr>
        <p:spPr bwMode="auto">
          <a:xfrm>
            <a:off x="732473" y="1838325"/>
            <a:ext cx="5929458" cy="3753848"/>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defRPr/>
            </a:pPr>
            <a:r>
              <a:rPr lang="es-AR" sz="2600" dirty="0"/>
              <a:t>El ámbito del desarrollo sostenible puede dividirse conceptualmente en la denominada triple cuenta o tres dimensiones: </a:t>
            </a:r>
          </a:p>
          <a:p>
            <a:pPr algn="ctr" eaLnBrk="1" hangingPunct="1">
              <a:spcBef>
                <a:spcPct val="0"/>
              </a:spcBef>
              <a:buFont typeface="Arial" panose="020B0604020202020204" pitchFamily="34" charset="0"/>
              <a:buNone/>
              <a:defRPr/>
            </a:pPr>
            <a:endParaRPr lang="es-AR" sz="2600" dirty="0"/>
          </a:p>
          <a:p>
            <a:pPr marL="457200" indent="-457200">
              <a:spcBef>
                <a:spcPct val="0"/>
              </a:spcBef>
              <a:buFontTx/>
              <a:buChar char="-"/>
              <a:defRPr/>
            </a:pPr>
            <a:r>
              <a:rPr lang="es-AR" sz="2600" b="1" dirty="0">
                <a:solidFill>
                  <a:srgbClr val="FFC000"/>
                </a:solidFill>
              </a:rPr>
              <a:t>ambiental</a:t>
            </a:r>
            <a:r>
              <a:rPr lang="es-AR" sz="2600" dirty="0">
                <a:solidFill>
                  <a:srgbClr val="FFC000"/>
                </a:solidFill>
              </a:rPr>
              <a:t>, </a:t>
            </a:r>
          </a:p>
          <a:p>
            <a:pPr marL="457200" indent="-457200">
              <a:spcBef>
                <a:spcPct val="0"/>
              </a:spcBef>
              <a:buFontTx/>
              <a:buChar char="-"/>
              <a:defRPr/>
            </a:pPr>
            <a:r>
              <a:rPr lang="es-AR" sz="2600" b="1" dirty="0">
                <a:solidFill>
                  <a:srgbClr val="FFC000"/>
                </a:solidFill>
              </a:rPr>
              <a:t>económica</a:t>
            </a:r>
            <a:r>
              <a:rPr lang="es-AR" sz="2600" dirty="0">
                <a:solidFill>
                  <a:srgbClr val="FFC000"/>
                </a:solidFill>
              </a:rPr>
              <a:t> y</a:t>
            </a:r>
          </a:p>
          <a:p>
            <a:pPr marL="457200" indent="-457200">
              <a:spcBef>
                <a:spcPct val="0"/>
              </a:spcBef>
              <a:buFontTx/>
              <a:buChar char="-"/>
              <a:defRPr/>
            </a:pPr>
            <a:r>
              <a:rPr lang="es-AR" sz="2600" dirty="0">
                <a:solidFill>
                  <a:srgbClr val="FFC000"/>
                </a:solidFill>
              </a:rPr>
              <a:t> </a:t>
            </a:r>
            <a:r>
              <a:rPr lang="es-AR" sz="2600" b="1" dirty="0">
                <a:solidFill>
                  <a:srgbClr val="FFC000"/>
                </a:solidFill>
              </a:rPr>
              <a:t>social</a:t>
            </a:r>
            <a:r>
              <a:rPr lang="es-AR" sz="2600" dirty="0">
                <a:solidFill>
                  <a:srgbClr val="FFC000"/>
                </a:solidFill>
              </a:rPr>
              <a:t>.</a:t>
            </a:r>
            <a:endParaRPr lang="es-AR" altLang="en-US" sz="2600" dirty="0">
              <a:latin typeface="Arial" panose="020B0604020202020204" pitchFamily="34" charset="0"/>
            </a:endParaRPr>
          </a:p>
          <a:p>
            <a:pPr marL="457200" indent="-457200" algn="ctr">
              <a:lnSpc>
                <a:spcPts val="4000"/>
              </a:lnSpc>
              <a:spcBef>
                <a:spcPct val="0"/>
              </a:spcBef>
              <a:buFontTx/>
              <a:buChar char="-"/>
              <a:defRPr/>
            </a:pPr>
            <a:endParaRPr lang="es-AR" altLang="en-US" sz="2600" dirty="0">
              <a:latin typeface="Arial" panose="020B0604020202020204" pitchFamily="34" charset="0"/>
            </a:endParaRPr>
          </a:p>
        </p:txBody>
      </p:sp>
      <p:pic>
        <p:nvPicPr>
          <p:cNvPr id="32774" name="Picture 1">
            <a:extLst>
              <a:ext uri="{FF2B5EF4-FFF2-40B4-BE49-F238E27FC236}">
                <a16:creationId xmlns:a16="http://schemas.microsoft.com/office/drawing/2014/main" id="{E7ECFB30-6E6C-44A4-8387-95F810D6F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9753" y="773111"/>
            <a:ext cx="415925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D309D10C-6107-4526-B4D2-6F57291698EC}"/>
              </a:ext>
            </a:extLst>
          </p:cNvPr>
          <p:cNvPicPr>
            <a:picLocks noChangeAspect="1"/>
          </p:cNvPicPr>
          <p:nvPr/>
        </p:nvPicPr>
        <p:blipFill>
          <a:blip r:embed="rId4"/>
          <a:stretch>
            <a:fillRect/>
          </a:stretch>
        </p:blipFill>
        <p:spPr>
          <a:xfrm>
            <a:off x="3029434" y="3384276"/>
            <a:ext cx="5080896" cy="3096171"/>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57474A-D6FA-C464-3032-7FD2AFE31938}"/>
              </a:ext>
            </a:extLst>
          </p:cNvPr>
          <p:cNvSpPr txBox="1"/>
          <p:nvPr/>
        </p:nvSpPr>
        <p:spPr>
          <a:xfrm>
            <a:off x="5181601" y="634946"/>
            <a:ext cx="6368142" cy="1450757"/>
          </a:xfrm>
          <a:prstGeom prst="rect">
            <a:avLst/>
          </a:prstGeom>
        </p:spPr>
        <p:txBody>
          <a:bodyPr vert="horz" lIns="91440" tIns="45720" rIns="91440" bIns="45720" rtlCol="0" anchor="b">
            <a:normAutofit/>
          </a:bodyPr>
          <a:lstStyle/>
          <a:p>
            <a:pPr>
              <a:lnSpc>
                <a:spcPct val="85000"/>
              </a:lnSpc>
              <a:spcBef>
                <a:spcPct val="0"/>
              </a:spcBef>
              <a:spcAft>
                <a:spcPts val="600"/>
              </a:spcAft>
            </a:pPr>
            <a:r>
              <a:rPr lang="en-US" sz="3700" spc="-50">
                <a:solidFill>
                  <a:schemeClr val="tx1">
                    <a:lumMod val="75000"/>
                    <a:lumOff val="25000"/>
                  </a:schemeClr>
                </a:solidFill>
                <a:latin typeface="+mj-lt"/>
                <a:ea typeface="+mj-ea"/>
                <a:cs typeface="+mj-cs"/>
              </a:rPr>
              <a:t>Triple cuenta o Tres dimensiones del Desarrollo Sostenible</a:t>
            </a:r>
          </a:p>
        </p:txBody>
      </p:sp>
      <p:pic>
        <p:nvPicPr>
          <p:cNvPr id="5" name="Picture 4" descr="Gráficos y trazados en una pantalla digital azul">
            <a:extLst>
              <a:ext uri="{FF2B5EF4-FFF2-40B4-BE49-F238E27FC236}">
                <a16:creationId xmlns:a16="http://schemas.microsoft.com/office/drawing/2014/main" id="{8A1D48CF-4E67-2224-3456-2BA5995F3E67}"/>
              </a:ext>
            </a:extLst>
          </p:cNvPr>
          <p:cNvPicPr>
            <a:picLocks noChangeAspect="1"/>
          </p:cNvPicPr>
          <p:nvPr/>
        </p:nvPicPr>
        <p:blipFill rotWithShape="1">
          <a:blip r:embed="rId2"/>
          <a:srcRect l="30369" r="18821" b="-2"/>
          <a:stretch/>
        </p:blipFill>
        <p:spPr>
          <a:xfrm>
            <a:off x="20" y="-12128"/>
            <a:ext cx="4654276" cy="6870127"/>
          </a:xfrm>
          <a:prstGeom prst="rect">
            <a:avLst/>
          </a:prstGeom>
        </p:spPr>
      </p:pic>
      <p:cxnSp>
        <p:nvCxnSpPr>
          <p:cNvPr id="22" name="Straight Connector 21">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object 2"/>
          <p:cNvSpPr txBox="1"/>
          <p:nvPr/>
        </p:nvSpPr>
        <p:spPr>
          <a:xfrm>
            <a:off x="5181601" y="2198914"/>
            <a:ext cx="6368142" cy="3670180"/>
          </a:xfrm>
          <a:prstGeom prst="rect">
            <a:avLst/>
          </a:prstGeom>
        </p:spPr>
        <p:txBody>
          <a:bodyPr vert="horz" lIns="0" tIns="45720" rIns="0" bIns="45720" rtlCol="0">
            <a:normAutofit/>
          </a:bodyPr>
          <a:lstStyle/>
          <a:p>
            <a:pPr marL="12700" marR="5080">
              <a:lnSpc>
                <a:spcPct val="90000"/>
              </a:lnSpc>
              <a:spcBef>
                <a:spcPts val="100"/>
              </a:spcBef>
              <a:buClr>
                <a:schemeClr val="accent1"/>
              </a:buClr>
              <a:buFont typeface="Calibri" panose="020F0502020204030204" pitchFamily="34" charset="0"/>
            </a:pPr>
            <a:r>
              <a:rPr lang="en-US" spc="-5">
                <a:solidFill>
                  <a:schemeClr val="tx1">
                    <a:lumMod val="75000"/>
                    <a:lumOff val="25000"/>
                  </a:schemeClr>
                </a:solidFill>
              </a:rPr>
              <a:t>La</a:t>
            </a:r>
            <a:r>
              <a:rPr lang="en-US">
                <a:solidFill>
                  <a:schemeClr val="tx1">
                    <a:lumMod val="75000"/>
                    <a:lumOff val="25000"/>
                  </a:schemeClr>
                </a:solidFill>
              </a:rPr>
              <a:t> </a:t>
            </a:r>
            <a:r>
              <a:rPr lang="en-US" spc="-20">
                <a:solidFill>
                  <a:schemeClr val="tx1">
                    <a:lumMod val="75000"/>
                    <a:lumOff val="25000"/>
                  </a:schemeClr>
                </a:solidFill>
              </a:rPr>
              <a:t>primera</a:t>
            </a:r>
            <a:r>
              <a:rPr lang="en-US" spc="-15">
                <a:solidFill>
                  <a:schemeClr val="tx1">
                    <a:lumMod val="75000"/>
                    <a:lumOff val="25000"/>
                  </a:schemeClr>
                </a:solidFill>
              </a:rPr>
              <a:t> </a:t>
            </a:r>
            <a:r>
              <a:rPr lang="en-US" spc="-25">
                <a:solidFill>
                  <a:schemeClr val="tx1">
                    <a:lumMod val="75000"/>
                    <a:lumOff val="25000"/>
                  </a:schemeClr>
                </a:solidFill>
              </a:rPr>
              <a:t>aproximación</a:t>
            </a:r>
            <a:r>
              <a:rPr lang="en-US" spc="-20">
                <a:solidFill>
                  <a:schemeClr val="tx1">
                    <a:lumMod val="75000"/>
                    <a:lumOff val="25000"/>
                  </a:schemeClr>
                </a:solidFill>
              </a:rPr>
              <a:t> </a:t>
            </a:r>
            <a:r>
              <a:rPr lang="en-US">
                <a:solidFill>
                  <a:schemeClr val="tx1">
                    <a:lumMod val="75000"/>
                    <a:lumOff val="25000"/>
                  </a:schemeClr>
                </a:solidFill>
              </a:rPr>
              <a:t>al</a:t>
            </a:r>
            <a:r>
              <a:rPr lang="en-US" spc="5">
                <a:solidFill>
                  <a:schemeClr val="tx1">
                    <a:lumMod val="75000"/>
                    <a:lumOff val="25000"/>
                  </a:schemeClr>
                </a:solidFill>
              </a:rPr>
              <a:t> </a:t>
            </a:r>
            <a:r>
              <a:rPr lang="en-US" spc="-10">
                <a:solidFill>
                  <a:schemeClr val="tx1">
                    <a:lumMod val="75000"/>
                    <a:lumOff val="25000"/>
                  </a:schemeClr>
                </a:solidFill>
              </a:rPr>
              <a:t>término</a:t>
            </a:r>
            <a:r>
              <a:rPr lang="en-US" spc="-5">
                <a:solidFill>
                  <a:schemeClr val="tx1">
                    <a:lumMod val="75000"/>
                    <a:lumOff val="25000"/>
                  </a:schemeClr>
                </a:solidFill>
              </a:rPr>
              <a:t> </a:t>
            </a:r>
            <a:r>
              <a:rPr lang="en-US" spc="-10">
                <a:solidFill>
                  <a:schemeClr val="tx1">
                    <a:lumMod val="75000"/>
                    <a:lumOff val="25000"/>
                  </a:schemeClr>
                </a:solidFill>
              </a:rPr>
              <a:t>“triple</a:t>
            </a:r>
            <a:r>
              <a:rPr lang="en-US" spc="-5">
                <a:solidFill>
                  <a:schemeClr val="tx1">
                    <a:lumMod val="75000"/>
                    <a:lumOff val="25000"/>
                  </a:schemeClr>
                </a:solidFill>
              </a:rPr>
              <a:t> </a:t>
            </a:r>
            <a:r>
              <a:rPr lang="en-US" spc="-20">
                <a:solidFill>
                  <a:schemeClr val="tx1">
                    <a:lumMod val="75000"/>
                    <a:lumOff val="25000"/>
                  </a:schemeClr>
                </a:solidFill>
              </a:rPr>
              <a:t>cuenta”</a:t>
            </a:r>
            <a:r>
              <a:rPr lang="en-US" spc="-15">
                <a:solidFill>
                  <a:schemeClr val="tx1">
                    <a:lumMod val="75000"/>
                    <a:lumOff val="25000"/>
                  </a:schemeClr>
                </a:solidFill>
              </a:rPr>
              <a:t> </a:t>
            </a:r>
            <a:r>
              <a:rPr lang="en-US" spc="-5">
                <a:solidFill>
                  <a:schemeClr val="tx1">
                    <a:lumMod val="75000"/>
                    <a:lumOff val="25000"/>
                  </a:schemeClr>
                </a:solidFill>
              </a:rPr>
              <a:t>se</a:t>
            </a:r>
            <a:r>
              <a:rPr lang="en-US">
                <a:solidFill>
                  <a:schemeClr val="tx1">
                    <a:lumMod val="75000"/>
                    <a:lumOff val="25000"/>
                  </a:schemeClr>
                </a:solidFill>
              </a:rPr>
              <a:t> </a:t>
            </a:r>
            <a:r>
              <a:rPr lang="en-US" spc="-10">
                <a:solidFill>
                  <a:schemeClr val="tx1">
                    <a:lumMod val="75000"/>
                    <a:lumOff val="25000"/>
                  </a:schemeClr>
                </a:solidFill>
              </a:rPr>
              <a:t>dio</a:t>
            </a:r>
            <a:r>
              <a:rPr lang="en-US" spc="-5">
                <a:solidFill>
                  <a:schemeClr val="tx1">
                    <a:lumMod val="75000"/>
                    <a:lumOff val="25000"/>
                  </a:schemeClr>
                </a:solidFill>
              </a:rPr>
              <a:t> </a:t>
            </a:r>
            <a:r>
              <a:rPr lang="en-US">
                <a:solidFill>
                  <a:schemeClr val="tx1">
                    <a:lumMod val="75000"/>
                    <a:lumOff val="25000"/>
                  </a:schemeClr>
                </a:solidFill>
              </a:rPr>
              <a:t>en</a:t>
            </a:r>
            <a:r>
              <a:rPr lang="en-US" spc="5">
                <a:solidFill>
                  <a:schemeClr val="tx1">
                    <a:lumMod val="75000"/>
                    <a:lumOff val="25000"/>
                  </a:schemeClr>
                </a:solidFill>
              </a:rPr>
              <a:t> </a:t>
            </a:r>
            <a:r>
              <a:rPr lang="en-US" spc="-10">
                <a:solidFill>
                  <a:schemeClr val="tx1">
                    <a:lumMod val="75000"/>
                    <a:lumOff val="25000"/>
                  </a:schemeClr>
                </a:solidFill>
              </a:rPr>
              <a:t>1994</a:t>
            </a:r>
            <a:r>
              <a:rPr lang="en-US" spc="-5">
                <a:solidFill>
                  <a:schemeClr val="tx1">
                    <a:lumMod val="75000"/>
                    <a:lumOff val="25000"/>
                  </a:schemeClr>
                </a:solidFill>
              </a:rPr>
              <a:t> cuando</a:t>
            </a:r>
            <a:r>
              <a:rPr lang="en-US">
                <a:solidFill>
                  <a:schemeClr val="tx1">
                    <a:lumMod val="75000"/>
                    <a:lumOff val="25000"/>
                  </a:schemeClr>
                </a:solidFill>
              </a:rPr>
              <a:t> </a:t>
            </a:r>
            <a:r>
              <a:rPr lang="en-US" spc="-5">
                <a:solidFill>
                  <a:schemeClr val="tx1">
                    <a:lumMod val="75000"/>
                    <a:lumOff val="25000"/>
                  </a:schemeClr>
                </a:solidFill>
              </a:rPr>
              <a:t>John </a:t>
            </a:r>
            <a:r>
              <a:rPr lang="en-US" spc="-530">
                <a:solidFill>
                  <a:schemeClr val="tx1">
                    <a:lumMod val="75000"/>
                    <a:lumOff val="25000"/>
                  </a:schemeClr>
                </a:solidFill>
              </a:rPr>
              <a:t> </a:t>
            </a:r>
            <a:r>
              <a:rPr lang="en-US" spc="-20">
                <a:solidFill>
                  <a:schemeClr val="tx1">
                    <a:lumMod val="75000"/>
                    <a:lumOff val="25000"/>
                  </a:schemeClr>
                </a:solidFill>
              </a:rPr>
              <a:t>Elkington</a:t>
            </a:r>
            <a:r>
              <a:rPr lang="en-US" spc="-15">
                <a:solidFill>
                  <a:schemeClr val="tx1">
                    <a:lumMod val="75000"/>
                    <a:lumOff val="25000"/>
                  </a:schemeClr>
                </a:solidFill>
              </a:rPr>
              <a:t> </a:t>
            </a:r>
            <a:r>
              <a:rPr lang="en-US" spc="-10">
                <a:solidFill>
                  <a:schemeClr val="tx1">
                    <a:lumMod val="75000"/>
                    <a:lumOff val="25000"/>
                  </a:schemeClr>
                </a:solidFill>
              </a:rPr>
              <a:t>dijo </a:t>
            </a:r>
            <a:r>
              <a:rPr lang="en-US" spc="-5">
                <a:solidFill>
                  <a:schemeClr val="tx1">
                    <a:lumMod val="75000"/>
                    <a:lumOff val="25000"/>
                  </a:schemeClr>
                </a:solidFill>
              </a:rPr>
              <a:t>que </a:t>
            </a:r>
            <a:r>
              <a:rPr lang="en-US" spc="-25">
                <a:solidFill>
                  <a:schemeClr val="tx1">
                    <a:lumMod val="75000"/>
                    <a:lumOff val="25000"/>
                  </a:schemeClr>
                </a:solidFill>
              </a:rPr>
              <a:t>para</a:t>
            </a:r>
            <a:r>
              <a:rPr lang="en-US" spc="-20">
                <a:solidFill>
                  <a:schemeClr val="tx1">
                    <a:lumMod val="75000"/>
                    <a:lumOff val="25000"/>
                  </a:schemeClr>
                </a:solidFill>
              </a:rPr>
              <a:t> </a:t>
            </a:r>
            <a:r>
              <a:rPr lang="en-US" spc="-5">
                <a:solidFill>
                  <a:schemeClr val="tx1">
                    <a:lumMod val="75000"/>
                    <a:lumOff val="25000"/>
                  </a:schemeClr>
                </a:solidFill>
              </a:rPr>
              <a:t>que una </a:t>
            </a:r>
            <a:r>
              <a:rPr lang="en-US" spc="-10">
                <a:solidFill>
                  <a:schemeClr val="tx1">
                    <a:lumMod val="75000"/>
                    <a:lumOff val="25000"/>
                  </a:schemeClr>
                </a:solidFill>
              </a:rPr>
              <a:t>empresa </a:t>
            </a:r>
            <a:r>
              <a:rPr lang="en-US" spc="-5">
                <a:solidFill>
                  <a:schemeClr val="tx1">
                    <a:lumMod val="75000"/>
                    <a:lumOff val="25000"/>
                  </a:schemeClr>
                </a:solidFill>
              </a:rPr>
              <a:t>sea </a:t>
            </a:r>
            <a:r>
              <a:rPr lang="en-US" spc="-20">
                <a:solidFill>
                  <a:schemeClr val="tx1">
                    <a:lumMod val="75000"/>
                    <a:lumOff val="25000"/>
                  </a:schemeClr>
                </a:solidFill>
              </a:rPr>
              <a:t>sostenible</a:t>
            </a:r>
            <a:r>
              <a:rPr lang="en-US" spc="-15">
                <a:solidFill>
                  <a:schemeClr val="tx1">
                    <a:lumMod val="75000"/>
                    <a:lumOff val="25000"/>
                  </a:schemeClr>
                </a:solidFill>
              </a:rPr>
              <a:t> </a:t>
            </a:r>
            <a:r>
              <a:rPr lang="en-US" spc="-10">
                <a:solidFill>
                  <a:schemeClr val="tx1">
                    <a:lumMod val="75000"/>
                    <a:lumOff val="25000"/>
                  </a:schemeClr>
                </a:solidFill>
              </a:rPr>
              <a:t>tendría </a:t>
            </a:r>
            <a:r>
              <a:rPr lang="en-US" spc="-5">
                <a:solidFill>
                  <a:schemeClr val="tx1">
                    <a:lumMod val="75000"/>
                    <a:lumOff val="25000"/>
                  </a:schemeClr>
                </a:solidFill>
              </a:rPr>
              <a:t>que </a:t>
            </a:r>
            <a:r>
              <a:rPr lang="en-US" spc="-10">
                <a:solidFill>
                  <a:schemeClr val="tx1">
                    <a:lumMod val="75000"/>
                    <a:lumOff val="25000"/>
                  </a:schemeClr>
                </a:solidFill>
              </a:rPr>
              <a:t>tener </a:t>
            </a:r>
            <a:r>
              <a:rPr lang="en-US" spc="-25">
                <a:solidFill>
                  <a:schemeClr val="tx1">
                    <a:lumMod val="75000"/>
                    <a:lumOff val="25000"/>
                  </a:schemeClr>
                </a:solidFill>
              </a:rPr>
              <a:t>como </a:t>
            </a:r>
            <a:r>
              <a:rPr lang="en-US" spc="-20">
                <a:solidFill>
                  <a:schemeClr val="tx1">
                    <a:lumMod val="75000"/>
                    <a:lumOff val="25000"/>
                  </a:schemeClr>
                </a:solidFill>
              </a:rPr>
              <a:t> </a:t>
            </a:r>
            <a:r>
              <a:rPr lang="en-US" spc="-15">
                <a:solidFill>
                  <a:schemeClr val="tx1">
                    <a:lumMod val="75000"/>
                    <a:lumOff val="25000"/>
                  </a:schemeClr>
                </a:solidFill>
              </a:rPr>
              <a:t>objetivo</a:t>
            </a:r>
            <a:r>
              <a:rPr lang="en-US" spc="-10">
                <a:solidFill>
                  <a:schemeClr val="tx1">
                    <a:lumMod val="75000"/>
                    <a:lumOff val="25000"/>
                  </a:schemeClr>
                </a:solidFill>
              </a:rPr>
              <a:t> </a:t>
            </a:r>
            <a:r>
              <a:rPr lang="en-US" spc="-5">
                <a:solidFill>
                  <a:schemeClr val="tx1">
                    <a:lumMod val="75000"/>
                    <a:lumOff val="25000"/>
                  </a:schemeClr>
                </a:solidFill>
              </a:rPr>
              <a:t>ser</a:t>
            </a:r>
            <a:r>
              <a:rPr lang="en-US">
                <a:solidFill>
                  <a:schemeClr val="tx1">
                    <a:lumMod val="75000"/>
                    <a:lumOff val="25000"/>
                  </a:schemeClr>
                </a:solidFill>
              </a:rPr>
              <a:t> </a:t>
            </a:r>
            <a:r>
              <a:rPr lang="en-US" spc="-20">
                <a:solidFill>
                  <a:schemeClr val="tx1">
                    <a:lumMod val="75000"/>
                    <a:lumOff val="25000"/>
                  </a:schemeClr>
                </a:solidFill>
              </a:rPr>
              <a:t>económicamente</a:t>
            </a:r>
            <a:r>
              <a:rPr lang="en-US" spc="-15">
                <a:solidFill>
                  <a:schemeClr val="tx1">
                    <a:lumMod val="75000"/>
                    <a:lumOff val="25000"/>
                  </a:schemeClr>
                </a:solidFill>
              </a:rPr>
              <a:t> </a:t>
            </a:r>
            <a:r>
              <a:rPr lang="en-US">
                <a:solidFill>
                  <a:schemeClr val="tx1">
                    <a:lumMod val="75000"/>
                    <a:lumOff val="25000"/>
                  </a:schemeClr>
                </a:solidFill>
              </a:rPr>
              <a:t>viable,</a:t>
            </a:r>
            <a:r>
              <a:rPr lang="en-US" spc="5">
                <a:solidFill>
                  <a:schemeClr val="tx1">
                    <a:lumMod val="75000"/>
                    <a:lumOff val="25000"/>
                  </a:schemeClr>
                </a:solidFill>
              </a:rPr>
              <a:t> </a:t>
            </a:r>
            <a:r>
              <a:rPr lang="en-US" spc="-5">
                <a:solidFill>
                  <a:schemeClr val="tx1">
                    <a:lumMod val="75000"/>
                    <a:lumOff val="25000"/>
                  </a:schemeClr>
                </a:solidFill>
              </a:rPr>
              <a:t>ser</a:t>
            </a:r>
            <a:r>
              <a:rPr lang="en-US">
                <a:solidFill>
                  <a:schemeClr val="tx1">
                    <a:lumMod val="75000"/>
                    <a:lumOff val="25000"/>
                  </a:schemeClr>
                </a:solidFill>
              </a:rPr>
              <a:t> </a:t>
            </a:r>
            <a:r>
              <a:rPr lang="en-US" spc="-20">
                <a:solidFill>
                  <a:schemeClr val="tx1">
                    <a:lumMod val="75000"/>
                    <a:lumOff val="25000"/>
                  </a:schemeClr>
                </a:solidFill>
              </a:rPr>
              <a:t>socialmente</a:t>
            </a:r>
            <a:r>
              <a:rPr lang="en-US" spc="-15">
                <a:solidFill>
                  <a:schemeClr val="tx1">
                    <a:lumMod val="75000"/>
                    <a:lumOff val="25000"/>
                  </a:schemeClr>
                </a:solidFill>
              </a:rPr>
              <a:t> beneficiosa</a:t>
            </a:r>
            <a:r>
              <a:rPr lang="en-US" spc="-10">
                <a:solidFill>
                  <a:schemeClr val="tx1">
                    <a:lumMod val="75000"/>
                    <a:lumOff val="25000"/>
                  </a:schemeClr>
                </a:solidFill>
              </a:rPr>
              <a:t> </a:t>
            </a:r>
            <a:r>
              <a:rPr lang="en-US">
                <a:solidFill>
                  <a:schemeClr val="tx1">
                    <a:lumMod val="75000"/>
                    <a:lumOff val="25000"/>
                  </a:schemeClr>
                </a:solidFill>
              </a:rPr>
              <a:t>y</a:t>
            </a:r>
            <a:r>
              <a:rPr lang="en-US" spc="5">
                <a:solidFill>
                  <a:schemeClr val="tx1">
                    <a:lumMod val="75000"/>
                    <a:lumOff val="25000"/>
                  </a:schemeClr>
                </a:solidFill>
              </a:rPr>
              <a:t> </a:t>
            </a:r>
            <a:r>
              <a:rPr lang="en-US" spc="-5">
                <a:solidFill>
                  <a:schemeClr val="tx1">
                    <a:lumMod val="75000"/>
                    <a:lumOff val="25000"/>
                  </a:schemeClr>
                </a:solidFill>
              </a:rPr>
              <a:t>ser </a:t>
            </a:r>
            <a:r>
              <a:rPr lang="en-US">
                <a:solidFill>
                  <a:schemeClr val="tx1">
                    <a:lumMod val="75000"/>
                    <a:lumOff val="25000"/>
                  </a:schemeClr>
                </a:solidFill>
              </a:rPr>
              <a:t> </a:t>
            </a:r>
            <a:r>
              <a:rPr lang="en-US" spc="-20">
                <a:solidFill>
                  <a:schemeClr val="tx1">
                    <a:lumMod val="75000"/>
                    <a:lumOff val="25000"/>
                  </a:schemeClr>
                </a:solidFill>
              </a:rPr>
              <a:t>ambientalmente </a:t>
            </a:r>
            <a:r>
              <a:rPr lang="en-US" spc="-10">
                <a:solidFill>
                  <a:schemeClr val="tx1">
                    <a:lumMod val="75000"/>
                    <a:lumOff val="25000"/>
                  </a:schemeClr>
                </a:solidFill>
              </a:rPr>
              <a:t>responsable. </a:t>
            </a:r>
            <a:r>
              <a:rPr lang="en-US" spc="-5">
                <a:solidFill>
                  <a:schemeClr val="tx1">
                    <a:lumMod val="75000"/>
                    <a:lumOff val="25000"/>
                  </a:schemeClr>
                </a:solidFill>
              </a:rPr>
              <a:t>Alineado </a:t>
            </a:r>
            <a:r>
              <a:rPr lang="en-US" spc="-20">
                <a:solidFill>
                  <a:schemeClr val="tx1">
                    <a:lumMod val="75000"/>
                    <a:lumOff val="25000"/>
                  </a:schemeClr>
                </a:solidFill>
              </a:rPr>
              <a:t>con </a:t>
            </a:r>
            <a:r>
              <a:rPr lang="en-US">
                <a:solidFill>
                  <a:schemeClr val="tx1">
                    <a:lumMod val="75000"/>
                    <a:lumOff val="25000"/>
                  </a:schemeClr>
                </a:solidFill>
              </a:rPr>
              <a:t>el </a:t>
            </a:r>
            <a:r>
              <a:rPr lang="en-US" spc="-20">
                <a:solidFill>
                  <a:schemeClr val="tx1">
                    <a:lumMod val="75000"/>
                    <a:lumOff val="25000"/>
                  </a:schemeClr>
                </a:solidFill>
              </a:rPr>
              <a:t>planteamiento </a:t>
            </a:r>
            <a:r>
              <a:rPr lang="en-US" spc="-5">
                <a:solidFill>
                  <a:schemeClr val="tx1">
                    <a:lumMod val="75000"/>
                    <a:lumOff val="25000"/>
                  </a:schemeClr>
                </a:solidFill>
              </a:rPr>
              <a:t>de </a:t>
            </a:r>
            <a:r>
              <a:rPr lang="en-US" spc="-35">
                <a:solidFill>
                  <a:schemeClr val="tx1">
                    <a:lumMod val="75000"/>
                    <a:lumOff val="25000"/>
                  </a:schemeClr>
                </a:solidFill>
              </a:rPr>
              <a:t>Porter </a:t>
            </a:r>
            <a:r>
              <a:rPr lang="en-US">
                <a:solidFill>
                  <a:schemeClr val="tx1">
                    <a:lumMod val="75000"/>
                    <a:lumOff val="25000"/>
                  </a:schemeClr>
                </a:solidFill>
              </a:rPr>
              <a:t>y </a:t>
            </a:r>
            <a:r>
              <a:rPr lang="en-US" spc="-30">
                <a:solidFill>
                  <a:schemeClr val="tx1">
                    <a:lumMod val="75000"/>
                    <a:lumOff val="25000"/>
                  </a:schemeClr>
                </a:solidFill>
              </a:rPr>
              <a:t>Kramer </a:t>
            </a:r>
            <a:r>
              <a:rPr lang="en-US" spc="-10">
                <a:solidFill>
                  <a:schemeClr val="tx1">
                    <a:lumMod val="75000"/>
                    <a:lumOff val="25000"/>
                  </a:schemeClr>
                </a:solidFill>
              </a:rPr>
              <a:t>que </a:t>
            </a:r>
            <a:r>
              <a:rPr lang="en-US" spc="-5">
                <a:solidFill>
                  <a:schemeClr val="tx1">
                    <a:lumMod val="75000"/>
                    <a:lumOff val="25000"/>
                  </a:schemeClr>
                </a:solidFill>
              </a:rPr>
              <a:t> </a:t>
            </a:r>
            <a:r>
              <a:rPr lang="en-US" spc="-30">
                <a:solidFill>
                  <a:schemeClr val="tx1">
                    <a:lumMod val="75000"/>
                    <a:lumOff val="25000"/>
                  </a:schemeClr>
                </a:solidFill>
              </a:rPr>
              <a:t>ya </a:t>
            </a:r>
            <a:r>
              <a:rPr lang="en-US" spc="-20">
                <a:solidFill>
                  <a:schemeClr val="tx1">
                    <a:lumMod val="75000"/>
                    <a:lumOff val="25000"/>
                  </a:schemeClr>
                </a:solidFill>
              </a:rPr>
              <a:t>introducen </a:t>
            </a:r>
            <a:r>
              <a:rPr lang="en-US">
                <a:solidFill>
                  <a:schemeClr val="tx1">
                    <a:lumMod val="75000"/>
                    <a:lumOff val="25000"/>
                  </a:schemeClr>
                </a:solidFill>
              </a:rPr>
              <a:t>el </a:t>
            </a:r>
            <a:r>
              <a:rPr lang="en-US" spc="-20">
                <a:solidFill>
                  <a:schemeClr val="tx1">
                    <a:lumMod val="75000"/>
                    <a:lumOff val="25000"/>
                  </a:schemeClr>
                </a:solidFill>
              </a:rPr>
              <a:t>valor </a:t>
            </a:r>
            <a:r>
              <a:rPr lang="en-US" spc="-25">
                <a:solidFill>
                  <a:schemeClr val="tx1">
                    <a:lumMod val="75000"/>
                    <a:lumOff val="25000"/>
                  </a:schemeClr>
                </a:solidFill>
              </a:rPr>
              <a:t>compartido, </a:t>
            </a:r>
            <a:r>
              <a:rPr lang="en-US">
                <a:solidFill>
                  <a:schemeClr val="tx1">
                    <a:lumMod val="75000"/>
                    <a:lumOff val="25000"/>
                  </a:schemeClr>
                </a:solidFill>
              </a:rPr>
              <a:t>y </a:t>
            </a:r>
            <a:r>
              <a:rPr lang="en-US" spc="-25">
                <a:solidFill>
                  <a:schemeClr val="tx1">
                    <a:lumMod val="75000"/>
                    <a:lumOff val="25000"/>
                  </a:schemeClr>
                </a:solidFill>
              </a:rPr>
              <a:t>presentan </a:t>
            </a:r>
            <a:r>
              <a:rPr lang="en-US" spc="-5">
                <a:solidFill>
                  <a:schemeClr val="tx1">
                    <a:lumMod val="75000"/>
                    <a:lumOff val="25000"/>
                  </a:schemeClr>
                </a:solidFill>
              </a:rPr>
              <a:t>la </a:t>
            </a:r>
            <a:r>
              <a:rPr lang="en-US" spc="-15">
                <a:solidFill>
                  <a:schemeClr val="tx1">
                    <a:lumMod val="75000"/>
                    <a:lumOff val="25000"/>
                  </a:schemeClr>
                </a:solidFill>
              </a:rPr>
              <a:t>sostenibilidad </a:t>
            </a:r>
            <a:r>
              <a:rPr lang="en-US" spc="-25">
                <a:solidFill>
                  <a:schemeClr val="tx1">
                    <a:lumMod val="75000"/>
                    <a:lumOff val="25000"/>
                  </a:schemeClr>
                </a:solidFill>
              </a:rPr>
              <a:t>como </a:t>
            </a:r>
            <a:r>
              <a:rPr lang="en-US">
                <a:solidFill>
                  <a:schemeClr val="tx1">
                    <a:lumMod val="75000"/>
                    <a:lumOff val="25000"/>
                  </a:schemeClr>
                </a:solidFill>
              </a:rPr>
              <a:t>un </a:t>
            </a:r>
            <a:r>
              <a:rPr lang="en-US" spc="-5">
                <a:solidFill>
                  <a:schemeClr val="tx1">
                    <a:lumMod val="75000"/>
                    <a:lumOff val="25000"/>
                  </a:schemeClr>
                </a:solidFill>
              </a:rPr>
              <a:t>de </a:t>
            </a:r>
            <a:r>
              <a:rPr lang="en-US" spc="-30">
                <a:solidFill>
                  <a:schemeClr val="tx1">
                    <a:lumMod val="75000"/>
                    <a:lumOff val="25000"/>
                  </a:schemeClr>
                </a:solidFill>
              </a:rPr>
              <a:t>mayor </a:t>
            </a:r>
            <a:r>
              <a:rPr lang="en-US" spc="-25">
                <a:solidFill>
                  <a:schemeClr val="tx1">
                    <a:lumMod val="75000"/>
                    <a:lumOff val="25000"/>
                  </a:schemeClr>
                </a:solidFill>
              </a:rPr>
              <a:t> </a:t>
            </a:r>
            <a:r>
              <a:rPr lang="en-US" spc="-20">
                <a:solidFill>
                  <a:schemeClr val="tx1">
                    <a:lumMod val="75000"/>
                    <a:lumOff val="25000"/>
                  </a:schemeClr>
                </a:solidFill>
              </a:rPr>
              <a:t>valor</a:t>
            </a:r>
            <a:r>
              <a:rPr lang="en-US" spc="-40">
                <a:solidFill>
                  <a:schemeClr val="tx1">
                    <a:lumMod val="75000"/>
                    <a:lumOff val="25000"/>
                  </a:schemeClr>
                </a:solidFill>
              </a:rPr>
              <a:t> </a:t>
            </a:r>
            <a:r>
              <a:rPr lang="en-US" spc="-25">
                <a:solidFill>
                  <a:schemeClr val="tx1">
                    <a:lumMod val="75000"/>
                    <a:lumOff val="25000"/>
                  </a:schemeClr>
                </a:solidFill>
              </a:rPr>
              <a:t>para</a:t>
            </a:r>
            <a:r>
              <a:rPr lang="en-US" spc="-20">
                <a:solidFill>
                  <a:schemeClr val="tx1">
                    <a:lumMod val="75000"/>
                    <a:lumOff val="25000"/>
                  </a:schemeClr>
                </a:solidFill>
              </a:rPr>
              <a:t> </a:t>
            </a:r>
            <a:r>
              <a:rPr lang="en-US" spc="-5">
                <a:solidFill>
                  <a:schemeClr val="tx1">
                    <a:lumMod val="75000"/>
                    <a:lumOff val="25000"/>
                  </a:schemeClr>
                </a:solidFill>
              </a:rPr>
              <a:t>la</a:t>
            </a:r>
            <a:r>
              <a:rPr lang="en-US" spc="-20">
                <a:solidFill>
                  <a:schemeClr val="tx1">
                    <a:lumMod val="75000"/>
                    <a:lumOff val="25000"/>
                  </a:schemeClr>
                </a:solidFill>
              </a:rPr>
              <a:t> </a:t>
            </a:r>
            <a:r>
              <a:rPr lang="en-US" spc="-10">
                <a:solidFill>
                  <a:schemeClr val="tx1">
                    <a:lumMod val="75000"/>
                    <a:lumOff val="25000"/>
                  </a:schemeClr>
                </a:solidFill>
              </a:rPr>
              <a:t>empresa</a:t>
            </a:r>
            <a:r>
              <a:rPr lang="en-US" spc="-20">
                <a:solidFill>
                  <a:schemeClr val="tx1">
                    <a:lumMod val="75000"/>
                    <a:lumOff val="25000"/>
                  </a:schemeClr>
                </a:solidFill>
              </a:rPr>
              <a:t> </a:t>
            </a:r>
            <a:r>
              <a:rPr lang="en-US">
                <a:solidFill>
                  <a:schemeClr val="tx1">
                    <a:lumMod val="75000"/>
                    <a:lumOff val="25000"/>
                  </a:schemeClr>
                </a:solidFill>
              </a:rPr>
              <a:t>y</a:t>
            </a:r>
            <a:r>
              <a:rPr lang="en-US" spc="-15">
                <a:solidFill>
                  <a:schemeClr val="tx1">
                    <a:lumMod val="75000"/>
                    <a:lumOff val="25000"/>
                  </a:schemeClr>
                </a:solidFill>
              </a:rPr>
              <a:t> </a:t>
            </a:r>
            <a:r>
              <a:rPr lang="en-US" spc="-5">
                <a:solidFill>
                  <a:schemeClr val="tx1">
                    <a:lumMod val="75000"/>
                    <a:lumOff val="25000"/>
                  </a:schemeClr>
                </a:solidFill>
              </a:rPr>
              <a:t>la</a:t>
            </a:r>
            <a:r>
              <a:rPr lang="en-US" spc="-20">
                <a:solidFill>
                  <a:schemeClr val="tx1">
                    <a:lumMod val="75000"/>
                    <a:lumOff val="25000"/>
                  </a:schemeClr>
                </a:solidFill>
              </a:rPr>
              <a:t> </a:t>
            </a:r>
            <a:r>
              <a:rPr lang="en-US" spc="-10">
                <a:solidFill>
                  <a:schemeClr val="tx1">
                    <a:lumMod val="75000"/>
                    <a:lumOff val="25000"/>
                  </a:schemeClr>
                </a:solidFill>
              </a:rPr>
              <a:t>sociedad.</a:t>
            </a:r>
            <a:endParaRPr lang="en-US">
              <a:solidFill>
                <a:schemeClr val="tx1">
                  <a:lumMod val="75000"/>
                  <a:lumOff val="25000"/>
                </a:schemeClr>
              </a:solidFill>
            </a:endParaRPr>
          </a:p>
          <a:p>
            <a:pPr>
              <a:lnSpc>
                <a:spcPct val="90000"/>
              </a:lnSpc>
              <a:spcBef>
                <a:spcPts val="40"/>
              </a:spcBef>
              <a:buClr>
                <a:schemeClr val="accent1"/>
              </a:buClr>
              <a:buFont typeface="Calibri" panose="020F0502020204030204" pitchFamily="34" charset="0"/>
            </a:pPr>
            <a:endParaRPr lang="en-US">
              <a:solidFill>
                <a:schemeClr val="tx1">
                  <a:lumMod val="75000"/>
                  <a:lumOff val="25000"/>
                </a:schemeClr>
              </a:solidFill>
            </a:endParaRPr>
          </a:p>
          <a:p>
            <a:pPr marL="12700" marR="5715">
              <a:lnSpc>
                <a:spcPct val="90000"/>
              </a:lnSpc>
              <a:spcBef>
                <a:spcPts val="5"/>
              </a:spcBef>
              <a:buClr>
                <a:schemeClr val="accent1"/>
              </a:buClr>
              <a:buFont typeface="Calibri" panose="020F0502020204030204" pitchFamily="34" charset="0"/>
            </a:pPr>
            <a:r>
              <a:rPr lang="en-US" spc="-5">
                <a:solidFill>
                  <a:schemeClr val="tx1">
                    <a:lumMod val="75000"/>
                    <a:lumOff val="25000"/>
                  </a:schemeClr>
                </a:solidFill>
              </a:rPr>
              <a:t>La</a:t>
            </a:r>
            <a:r>
              <a:rPr lang="en-US">
                <a:solidFill>
                  <a:schemeClr val="tx1">
                    <a:lumMod val="75000"/>
                    <a:lumOff val="25000"/>
                  </a:schemeClr>
                </a:solidFill>
              </a:rPr>
              <a:t> </a:t>
            </a:r>
            <a:r>
              <a:rPr lang="en-US" spc="-10">
                <a:solidFill>
                  <a:schemeClr val="tx1">
                    <a:lumMod val="75000"/>
                    <a:lumOff val="25000"/>
                  </a:schemeClr>
                </a:solidFill>
              </a:rPr>
              <a:t>sostenibilidad</a:t>
            </a:r>
            <a:r>
              <a:rPr lang="en-US" spc="-5">
                <a:solidFill>
                  <a:schemeClr val="tx1">
                    <a:lumMod val="75000"/>
                    <a:lumOff val="25000"/>
                  </a:schemeClr>
                </a:solidFill>
              </a:rPr>
              <a:t> </a:t>
            </a:r>
            <a:r>
              <a:rPr lang="en-US" spc="-25">
                <a:solidFill>
                  <a:schemeClr val="tx1">
                    <a:lumMod val="75000"/>
                    <a:lumOff val="25000"/>
                  </a:schemeClr>
                </a:solidFill>
              </a:rPr>
              <a:t>para</a:t>
            </a:r>
            <a:r>
              <a:rPr lang="en-US" spc="-20">
                <a:solidFill>
                  <a:schemeClr val="tx1">
                    <a:lumMod val="75000"/>
                    <a:lumOff val="25000"/>
                  </a:schemeClr>
                </a:solidFill>
              </a:rPr>
              <a:t> </a:t>
            </a:r>
            <a:r>
              <a:rPr lang="en-US">
                <a:solidFill>
                  <a:schemeClr val="tx1">
                    <a:lumMod val="75000"/>
                    <a:lumOff val="25000"/>
                  </a:schemeClr>
                </a:solidFill>
              </a:rPr>
              <a:t>el</a:t>
            </a:r>
            <a:r>
              <a:rPr lang="en-US" spc="5">
                <a:solidFill>
                  <a:schemeClr val="tx1">
                    <a:lumMod val="75000"/>
                    <a:lumOff val="25000"/>
                  </a:schemeClr>
                </a:solidFill>
              </a:rPr>
              <a:t> </a:t>
            </a:r>
            <a:r>
              <a:rPr lang="en-US" spc="-15">
                <a:solidFill>
                  <a:schemeClr val="tx1">
                    <a:lumMod val="75000"/>
                    <a:lumOff val="25000"/>
                  </a:schemeClr>
                </a:solidFill>
              </a:rPr>
              <a:t>Dow</a:t>
            </a:r>
            <a:r>
              <a:rPr lang="en-US" spc="-10">
                <a:solidFill>
                  <a:schemeClr val="tx1">
                    <a:lumMod val="75000"/>
                    <a:lumOff val="25000"/>
                  </a:schemeClr>
                </a:solidFill>
              </a:rPr>
              <a:t> </a:t>
            </a:r>
            <a:r>
              <a:rPr lang="en-US" spc="-5">
                <a:solidFill>
                  <a:schemeClr val="tx1">
                    <a:lumMod val="75000"/>
                    <a:lumOff val="25000"/>
                  </a:schemeClr>
                </a:solidFill>
              </a:rPr>
              <a:t>Jones</a:t>
            </a:r>
            <a:r>
              <a:rPr lang="en-US">
                <a:solidFill>
                  <a:schemeClr val="tx1">
                    <a:lumMod val="75000"/>
                    <a:lumOff val="25000"/>
                  </a:schemeClr>
                </a:solidFill>
              </a:rPr>
              <a:t> </a:t>
            </a:r>
            <a:r>
              <a:rPr lang="en-US" spc="-20">
                <a:solidFill>
                  <a:schemeClr val="tx1">
                    <a:lumMod val="75000"/>
                    <a:lumOff val="25000"/>
                  </a:schemeClr>
                </a:solidFill>
              </a:rPr>
              <a:t>Sustainability</a:t>
            </a:r>
            <a:r>
              <a:rPr lang="en-US" spc="-15">
                <a:solidFill>
                  <a:schemeClr val="tx1">
                    <a:lumMod val="75000"/>
                    <a:lumOff val="25000"/>
                  </a:schemeClr>
                </a:solidFill>
              </a:rPr>
              <a:t> </a:t>
            </a:r>
            <a:r>
              <a:rPr lang="en-US" spc="-20">
                <a:solidFill>
                  <a:schemeClr val="tx1">
                    <a:lumMod val="75000"/>
                    <a:lumOff val="25000"/>
                  </a:schemeClr>
                </a:solidFill>
              </a:rPr>
              <a:t>Index</a:t>
            </a:r>
            <a:r>
              <a:rPr lang="en-US" spc="-15">
                <a:solidFill>
                  <a:schemeClr val="tx1">
                    <a:lumMod val="75000"/>
                    <a:lumOff val="25000"/>
                  </a:schemeClr>
                </a:solidFill>
              </a:rPr>
              <a:t> </a:t>
            </a:r>
            <a:r>
              <a:rPr lang="en-US" spc="-5">
                <a:solidFill>
                  <a:schemeClr val="tx1">
                    <a:lumMod val="75000"/>
                    <a:lumOff val="25000"/>
                  </a:schemeClr>
                </a:solidFill>
              </a:rPr>
              <a:t>se</a:t>
            </a:r>
            <a:r>
              <a:rPr lang="en-US">
                <a:solidFill>
                  <a:schemeClr val="tx1">
                    <a:lumMod val="75000"/>
                    <a:lumOff val="25000"/>
                  </a:schemeClr>
                </a:solidFill>
              </a:rPr>
              <a:t> </a:t>
            </a:r>
            <a:r>
              <a:rPr lang="en-US" spc="-10">
                <a:solidFill>
                  <a:schemeClr val="tx1">
                    <a:lumMod val="75000"/>
                    <a:lumOff val="25000"/>
                  </a:schemeClr>
                </a:solidFill>
              </a:rPr>
              <a:t>describe</a:t>
            </a:r>
            <a:r>
              <a:rPr lang="en-US" spc="-5">
                <a:solidFill>
                  <a:schemeClr val="tx1">
                    <a:lumMod val="75000"/>
                    <a:lumOff val="25000"/>
                  </a:schemeClr>
                </a:solidFill>
              </a:rPr>
              <a:t> </a:t>
            </a:r>
            <a:r>
              <a:rPr lang="en-US" spc="-20">
                <a:solidFill>
                  <a:schemeClr val="tx1">
                    <a:lumMod val="75000"/>
                    <a:lumOff val="25000"/>
                  </a:schemeClr>
                </a:solidFill>
              </a:rPr>
              <a:t>como</a:t>
            </a:r>
            <a:r>
              <a:rPr lang="en-US" spc="-15">
                <a:solidFill>
                  <a:schemeClr val="tx1">
                    <a:lumMod val="75000"/>
                    <a:lumOff val="25000"/>
                  </a:schemeClr>
                </a:solidFill>
              </a:rPr>
              <a:t> </a:t>
            </a:r>
            <a:r>
              <a:rPr lang="en-US" spc="-5">
                <a:solidFill>
                  <a:schemeClr val="tx1">
                    <a:lumMod val="75000"/>
                    <a:lumOff val="25000"/>
                  </a:schemeClr>
                </a:solidFill>
              </a:rPr>
              <a:t>“La </a:t>
            </a:r>
            <a:r>
              <a:rPr lang="en-US">
                <a:solidFill>
                  <a:schemeClr val="tx1">
                    <a:lumMod val="75000"/>
                    <a:lumOff val="25000"/>
                  </a:schemeClr>
                </a:solidFill>
              </a:rPr>
              <a:t> </a:t>
            </a:r>
            <a:r>
              <a:rPr lang="en-US" spc="-15">
                <a:solidFill>
                  <a:schemeClr val="tx1">
                    <a:lumMod val="75000"/>
                    <a:lumOff val="25000"/>
                  </a:schemeClr>
                </a:solidFill>
              </a:rPr>
              <a:t>sostenibilidad </a:t>
            </a:r>
            <a:r>
              <a:rPr lang="en-US" spc="-30">
                <a:solidFill>
                  <a:schemeClr val="tx1">
                    <a:lumMod val="75000"/>
                    <a:lumOff val="25000"/>
                  </a:schemeClr>
                </a:solidFill>
              </a:rPr>
              <a:t>corporativa </a:t>
            </a:r>
            <a:r>
              <a:rPr lang="en-US">
                <a:solidFill>
                  <a:schemeClr val="tx1">
                    <a:lumMod val="75000"/>
                    <a:lumOff val="25000"/>
                  </a:schemeClr>
                </a:solidFill>
              </a:rPr>
              <a:t>es </a:t>
            </a:r>
            <a:r>
              <a:rPr lang="en-US" spc="-5">
                <a:solidFill>
                  <a:schemeClr val="tx1">
                    <a:lumMod val="75000"/>
                    <a:lumOff val="25000"/>
                  </a:schemeClr>
                </a:solidFill>
              </a:rPr>
              <a:t>un </a:t>
            </a:r>
            <a:r>
              <a:rPr lang="en-US" spc="-25">
                <a:solidFill>
                  <a:schemeClr val="tx1">
                    <a:lumMod val="75000"/>
                    <a:lumOff val="25000"/>
                  </a:schemeClr>
                </a:solidFill>
              </a:rPr>
              <a:t>enfoque </a:t>
            </a:r>
            <a:r>
              <a:rPr lang="en-US" spc="-5">
                <a:solidFill>
                  <a:schemeClr val="tx1">
                    <a:lumMod val="75000"/>
                    <a:lumOff val="25000"/>
                  </a:schemeClr>
                </a:solidFill>
              </a:rPr>
              <a:t>de </a:t>
            </a:r>
            <a:r>
              <a:rPr lang="en-US" spc="-10">
                <a:solidFill>
                  <a:schemeClr val="tx1">
                    <a:lumMod val="75000"/>
                    <a:lumOff val="25000"/>
                  </a:schemeClr>
                </a:solidFill>
              </a:rPr>
              <a:t>negocio </a:t>
            </a:r>
            <a:r>
              <a:rPr lang="en-US" spc="-5">
                <a:solidFill>
                  <a:schemeClr val="tx1">
                    <a:lumMod val="75000"/>
                    <a:lumOff val="25000"/>
                  </a:schemeClr>
                </a:solidFill>
              </a:rPr>
              <a:t>que </a:t>
            </a:r>
            <a:r>
              <a:rPr lang="en-US" spc="-20">
                <a:solidFill>
                  <a:schemeClr val="tx1">
                    <a:lumMod val="75000"/>
                    <a:lumOff val="25000"/>
                  </a:schemeClr>
                </a:solidFill>
              </a:rPr>
              <a:t>persigue crear valor </a:t>
            </a:r>
            <a:r>
              <a:rPr lang="en-US">
                <a:solidFill>
                  <a:schemeClr val="tx1">
                    <a:lumMod val="75000"/>
                    <a:lumOff val="25000"/>
                  </a:schemeClr>
                </a:solidFill>
              </a:rPr>
              <a:t>a </a:t>
            </a:r>
            <a:r>
              <a:rPr lang="en-US" spc="-25">
                <a:solidFill>
                  <a:schemeClr val="tx1">
                    <a:lumMod val="75000"/>
                    <a:lumOff val="25000"/>
                  </a:schemeClr>
                </a:solidFill>
              </a:rPr>
              <a:t>largo </a:t>
            </a:r>
            <a:r>
              <a:rPr lang="en-US" spc="-20">
                <a:solidFill>
                  <a:schemeClr val="tx1">
                    <a:lumMod val="75000"/>
                    <a:lumOff val="25000"/>
                  </a:schemeClr>
                </a:solidFill>
              </a:rPr>
              <a:t> </a:t>
            </a:r>
            <a:r>
              <a:rPr lang="en-US" spc="-25">
                <a:solidFill>
                  <a:schemeClr val="tx1">
                    <a:lumMod val="75000"/>
                    <a:lumOff val="25000"/>
                  </a:schemeClr>
                </a:solidFill>
              </a:rPr>
              <a:t>plazo</a:t>
            </a:r>
            <a:r>
              <a:rPr lang="en-US" spc="-20">
                <a:solidFill>
                  <a:schemeClr val="tx1">
                    <a:lumMod val="75000"/>
                    <a:lumOff val="25000"/>
                  </a:schemeClr>
                </a:solidFill>
              </a:rPr>
              <a:t> </a:t>
            </a:r>
            <a:r>
              <a:rPr lang="en-US" spc="-25">
                <a:solidFill>
                  <a:schemeClr val="tx1">
                    <a:lumMod val="75000"/>
                    <a:lumOff val="25000"/>
                  </a:schemeClr>
                </a:solidFill>
              </a:rPr>
              <a:t>para</a:t>
            </a:r>
            <a:r>
              <a:rPr lang="en-US" spc="-20">
                <a:solidFill>
                  <a:schemeClr val="tx1">
                    <a:lumMod val="75000"/>
                    <a:lumOff val="25000"/>
                  </a:schemeClr>
                </a:solidFill>
              </a:rPr>
              <a:t> </a:t>
            </a:r>
            <a:r>
              <a:rPr lang="en-US" spc="-5">
                <a:solidFill>
                  <a:schemeClr val="tx1">
                    <a:lumMod val="75000"/>
                    <a:lumOff val="25000"/>
                  </a:schemeClr>
                </a:solidFill>
              </a:rPr>
              <a:t>los</a:t>
            </a:r>
            <a:r>
              <a:rPr lang="en-US">
                <a:solidFill>
                  <a:schemeClr val="tx1">
                    <a:lumMod val="75000"/>
                    <a:lumOff val="25000"/>
                  </a:schemeClr>
                </a:solidFill>
              </a:rPr>
              <a:t> </a:t>
            </a:r>
            <a:r>
              <a:rPr lang="en-US" spc="-20">
                <a:solidFill>
                  <a:schemeClr val="tx1">
                    <a:lumMod val="75000"/>
                    <a:lumOff val="25000"/>
                  </a:schemeClr>
                </a:solidFill>
              </a:rPr>
              <a:t>accionistas</a:t>
            </a:r>
            <a:r>
              <a:rPr lang="en-US" spc="-15">
                <a:solidFill>
                  <a:schemeClr val="tx1">
                    <a:lumMod val="75000"/>
                    <a:lumOff val="25000"/>
                  </a:schemeClr>
                </a:solidFill>
              </a:rPr>
              <a:t> </a:t>
            </a:r>
            <a:r>
              <a:rPr lang="en-US" spc="-20">
                <a:solidFill>
                  <a:schemeClr val="tx1">
                    <a:lumMod val="75000"/>
                    <a:lumOff val="25000"/>
                  </a:schemeClr>
                </a:solidFill>
              </a:rPr>
              <a:t>mediante</a:t>
            </a:r>
            <a:r>
              <a:rPr lang="en-US" spc="-15">
                <a:solidFill>
                  <a:schemeClr val="tx1">
                    <a:lumMod val="75000"/>
                    <a:lumOff val="25000"/>
                  </a:schemeClr>
                </a:solidFill>
              </a:rPr>
              <a:t> </a:t>
            </a:r>
            <a:r>
              <a:rPr lang="en-US">
                <a:solidFill>
                  <a:schemeClr val="tx1">
                    <a:lumMod val="75000"/>
                    <a:lumOff val="25000"/>
                  </a:schemeClr>
                </a:solidFill>
              </a:rPr>
              <a:t>el</a:t>
            </a:r>
            <a:r>
              <a:rPr lang="en-US" spc="5">
                <a:solidFill>
                  <a:schemeClr val="tx1">
                    <a:lumMod val="75000"/>
                    <a:lumOff val="25000"/>
                  </a:schemeClr>
                </a:solidFill>
              </a:rPr>
              <a:t> </a:t>
            </a:r>
            <a:r>
              <a:rPr lang="en-US" spc="-20">
                <a:solidFill>
                  <a:schemeClr val="tx1">
                    <a:lumMod val="75000"/>
                    <a:lumOff val="25000"/>
                  </a:schemeClr>
                </a:solidFill>
              </a:rPr>
              <a:t>aprovechamiento</a:t>
            </a:r>
            <a:r>
              <a:rPr lang="en-US" spc="-15">
                <a:solidFill>
                  <a:schemeClr val="tx1">
                    <a:lumMod val="75000"/>
                    <a:lumOff val="25000"/>
                  </a:schemeClr>
                </a:solidFill>
              </a:rPr>
              <a:t> </a:t>
            </a:r>
            <a:r>
              <a:rPr lang="en-US" spc="-5">
                <a:solidFill>
                  <a:schemeClr val="tx1">
                    <a:lumMod val="75000"/>
                    <a:lumOff val="25000"/>
                  </a:schemeClr>
                </a:solidFill>
              </a:rPr>
              <a:t>de</a:t>
            </a:r>
            <a:r>
              <a:rPr lang="en-US" spc="530">
                <a:solidFill>
                  <a:schemeClr val="tx1">
                    <a:lumMod val="75000"/>
                    <a:lumOff val="25000"/>
                  </a:schemeClr>
                </a:solidFill>
              </a:rPr>
              <a:t> </a:t>
            </a:r>
            <a:r>
              <a:rPr lang="en-US" spc="-10">
                <a:solidFill>
                  <a:schemeClr val="tx1">
                    <a:lumMod val="75000"/>
                    <a:lumOff val="25000"/>
                  </a:schemeClr>
                </a:solidFill>
              </a:rPr>
              <a:t>oportunidades</a:t>
            </a:r>
            <a:r>
              <a:rPr lang="en-US" spc="525">
                <a:solidFill>
                  <a:schemeClr val="tx1">
                    <a:lumMod val="75000"/>
                    <a:lumOff val="25000"/>
                  </a:schemeClr>
                </a:solidFill>
              </a:rPr>
              <a:t> </a:t>
            </a:r>
            <a:r>
              <a:rPr lang="en-US">
                <a:solidFill>
                  <a:schemeClr val="tx1">
                    <a:lumMod val="75000"/>
                    <a:lumOff val="25000"/>
                  </a:schemeClr>
                </a:solidFill>
              </a:rPr>
              <a:t>y</a:t>
            </a:r>
            <a:r>
              <a:rPr lang="en-US" spc="540">
                <a:solidFill>
                  <a:schemeClr val="tx1">
                    <a:lumMod val="75000"/>
                    <a:lumOff val="25000"/>
                  </a:schemeClr>
                </a:solidFill>
              </a:rPr>
              <a:t> </a:t>
            </a:r>
            <a:r>
              <a:rPr lang="en-US" spc="-5">
                <a:solidFill>
                  <a:schemeClr val="tx1">
                    <a:lumMod val="75000"/>
                    <a:lumOff val="25000"/>
                  </a:schemeClr>
                </a:solidFill>
              </a:rPr>
              <a:t>la </a:t>
            </a:r>
            <a:r>
              <a:rPr lang="en-US">
                <a:solidFill>
                  <a:schemeClr val="tx1">
                    <a:lumMod val="75000"/>
                    <a:lumOff val="25000"/>
                  </a:schemeClr>
                </a:solidFill>
              </a:rPr>
              <a:t> </a:t>
            </a:r>
            <a:r>
              <a:rPr lang="en-US" spc="-20">
                <a:solidFill>
                  <a:schemeClr val="tx1">
                    <a:lumMod val="75000"/>
                    <a:lumOff val="25000"/>
                  </a:schemeClr>
                </a:solidFill>
              </a:rPr>
              <a:t>gestión eficaz </a:t>
            </a:r>
            <a:r>
              <a:rPr lang="en-US" spc="-5">
                <a:solidFill>
                  <a:schemeClr val="tx1">
                    <a:lumMod val="75000"/>
                    <a:lumOff val="25000"/>
                  </a:schemeClr>
                </a:solidFill>
              </a:rPr>
              <a:t>de los </a:t>
            </a:r>
            <a:r>
              <a:rPr lang="en-US" spc="-10">
                <a:solidFill>
                  <a:schemeClr val="tx1">
                    <a:lumMod val="75000"/>
                    <a:lumOff val="25000"/>
                  </a:schemeClr>
                </a:solidFill>
              </a:rPr>
              <a:t>riesgos </a:t>
            </a:r>
            <a:r>
              <a:rPr lang="en-US" spc="-20">
                <a:solidFill>
                  <a:schemeClr val="tx1">
                    <a:lumMod val="75000"/>
                    <a:lumOff val="25000"/>
                  </a:schemeClr>
                </a:solidFill>
              </a:rPr>
              <a:t>inherentes </a:t>
            </a:r>
            <a:r>
              <a:rPr lang="en-US">
                <a:solidFill>
                  <a:schemeClr val="tx1">
                    <a:lumMod val="75000"/>
                    <a:lumOff val="25000"/>
                  </a:schemeClr>
                </a:solidFill>
              </a:rPr>
              <a:t>al </a:t>
            </a:r>
            <a:r>
              <a:rPr lang="en-US" spc="-15">
                <a:solidFill>
                  <a:schemeClr val="tx1">
                    <a:lumMod val="75000"/>
                    <a:lumOff val="25000"/>
                  </a:schemeClr>
                </a:solidFill>
              </a:rPr>
              <a:t>desarrollo </a:t>
            </a:r>
            <a:r>
              <a:rPr lang="en-US" spc="-25">
                <a:solidFill>
                  <a:schemeClr val="tx1">
                    <a:lumMod val="75000"/>
                    <a:lumOff val="25000"/>
                  </a:schemeClr>
                </a:solidFill>
              </a:rPr>
              <a:t>económico, </a:t>
            </a:r>
            <a:r>
              <a:rPr lang="en-US" spc="-15">
                <a:solidFill>
                  <a:schemeClr val="tx1">
                    <a:lumMod val="75000"/>
                    <a:lumOff val="25000"/>
                  </a:schemeClr>
                </a:solidFill>
              </a:rPr>
              <a:t>medioambiental </a:t>
            </a:r>
            <a:r>
              <a:rPr lang="en-US">
                <a:solidFill>
                  <a:schemeClr val="tx1">
                    <a:lumMod val="75000"/>
                    <a:lumOff val="25000"/>
                  </a:schemeClr>
                </a:solidFill>
              </a:rPr>
              <a:t>y </a:t>
            </a:r>
            <a:r>
              <a:rPr lang="en-US" spc="5">
                <a:solidFill>
                  <a:schemeClr val="tx1">
                    <a:lumMod val="75000"/>
                    <a:lumOff val="25000"/>
                  </a:schemeClr>
                </a:solidFill>
              </a:rPr>
              <a:t> </a:t>
            </a:r>
            <a:r>
              <a:rPr lang="en-US" spc="-60">
                <a:solidFill>
                  <a:schemeClr val="tx1">
                    <a:lumMod val="75000"/>
                    <a:lumOff val="25000"/>
                  </a:schemeClr>
                </a:solidFill>
              </a:rPr>
              <a:t>social”.</a:t>
            </a:r>
            <a:endParaRPr lang="en-US">
              <a:solidFill>
                <a:schemeClr val="tx1">
                  <a:lumMod val="75000"/>
                  <a:lumOff val="25000"/>
                </a:schemeClr>
              </a:solidFill>
            </a:endParaRPr>
          </a:p>
        </p:txBody>
      </p:sp>
      <p:sp>
        <p:nvSpPr>
          <p:cNvPr id="3" name="object 3"/>
          <p:cNvSpPr txBox="1">
            <a:spLocks noGrp="1"/>
          </p:cNvSpPr>
          <p:nvPr>
            <p:ph type="ftr" sz="quarter" idx="5"/>
          </p:nvPr>
        </p:nvSpPr>
        <p:spPr>
          <a:xfrm>
            <a:off x="5181601" y="6459785"/>
            <a:ext cx="3739340" cy="365125"/>
          </a:xfrm>
          <a:prstGeom prst="rect">
            <a:avLst/>
          </a:prstGeom>
        </p:spPr>
        <p:txBody>
          <a:bodyPr vert="horz" lIns="91440" tIns="45720" rIns="91440" bIns="45720" rtlCol="0" anchor="ctr">
            <a:normAutofit/>
          </a:bodyPr>
          <a:lstStyle/>
          <a:p>
            <a:pPr algn="l">
              <a:lnSpc>
                <a:spcPct val="90000"/>
              </a:lnSpc>
              <a:spcBef>
                <a:spcPts val="60"/>
              </a:spcBef>
            </a:pPr>
            <a:r>
              <a:rPr lang="en-US" sz="900" kern="1200" cap="all" spc="-10" baseline="0">
                <a:solidFill>
                  <a:schemeClr val="tx1">
                    <a:lumMod val="75000"/>
                    <a:lumOff val="25000"/>
                  </a:schemeClr>
                </a:solidFill>
                <a:latin typeface="+mn-lt"/>
                <a:ea typeface="+mn-ea"/>
                <a:cs typeface="+mn-cs"/>
              </a:rPr>
              <a:t>Tendencias</a:t>
            </a:r>
            <a:r>
              <a:rPr lang="en-US" sz="900" kern="1200" cap="all" spc="10" baseline="0">
                <a:solidFill>
                  <a:schemeClr val="tx1">
                    <a:lumMod val="75000"/>
                    <a:lumOff val="25000"/>
                  </a:schemeClr>
                </a:solidFill>
                <a:latin typeface="+mn-lt"/>
                <a:ea typeface="+mn-ea"/>
                <a:cs typeface="+mn-cs"/>
              </a:rPr>
              <a:t> </a:t>
            </a:r>
            <a:r>
              <a:rPr lang="en-US" sz="900" kern="1200" cap="all" spc="-5" baseline="0">
                <a:solidFill>
                  <a:schemeClr val="tx1">
                    <a:lumMod val="75000"/>
                    <a:lumOff val="25000"/>
                  </a:schemeClr>
                </a:solidFill>
                <a:latin typeface="+mn-lt"/>
                <a:ea typeface="+mn-ea"/>
                <a:cs typeface="+mn-cs"/>
              </a:rPr>
              <a:t>de</a:t>
            </a:r>
            <a:r>
              <a:rPr lang="en-US" sz="900" kern="1200" cap="all" spc="-15" baseline="0">
                <a:solidFill>
                  <a:schemeClr val="tx1">
                    <a:lumMod val="75000"/>
                    <a:lumOff val="25000"/>
                  </a:schemeClr>
                </a:solidFill>
                <a:latin typeface="+mn-lt"/>
                <a:ea typeface="+mn-ea"/>
                <a:cs typeface="+mn-cs"/>
              </a:rPr>
              <a:t> </a:t>
            </a:r>
            <a:r>
              <a:rPr lang="en-US" sz="900" kern="1200" cap="all" spc="-10" baseline="0">
                <a:solidFill>
                  <a:schemeClr val="tx1">
                    <a:lumMod val="75000"/>
                    <a:lumOff val="25000"/>
                  </a:schemeClr>
                </a:solidFill>
                <a:latin typeface="+mn-lt"/>
                <a:ea typeface="+mn-ea"/>
                <a:cs typeface="+mn-cs"/>
              </a:rPr>
              <a:t>educación</a:t>
            </a:r>
            <a:r>
              <a:rPr lang="en-US" sz="900" kern="1200" cap="all" spc="35" baseline="0">
                <a:solidFill>
                  <a:schemeClr val="tx1">
                    <a:lumMod val="75000"/>
                    <a:lumOff val="25000"/>
                  </a:schemeClr>
                </a:solidFill>
                <a:latin typeface="+mn-lt"/>
                <a:ea typeface="+mn-ea"/>
                <a:cs typeface="+mn-cs"/>
              </a:rPr>
              <a:t> </a:t>
            </a:r>
            <a:r>
              <a:rPr lang="en-US" sz="900" kern="1200" cap="all" spc="-5" baseline="0">
                <a:solidFill>
                  <a:schemeClr val="tx1">
                    <a:lumMod val="75000"/>
                    <a:lumOff val="25000"/>
                  </a:schemeClr>
                </a:solidFill>
                <a:latin typeface="+mn-lt"/>
                <a:ea typeface="+mn-ea"/>
                <a:cs typeface="+mn-cs"/>
              </a:rPr>
              <a:t>para el</a:t>
            </a:r>
            <a:r>
              <a:rPr lang="en-US" sz="900" kern="1200" cap="all" spc="5" baseline="0">
                <a:solidFill>
                  <a:schemeClr val="tx1">
                    <a:lumMod val="75000"/>
                    <a:lumOff val="25000"/>
                  </a:schemeClr>
                </a:solidFill>
                <a:latin typeface="+mn-lt"/>
                <a:ea typeface="+mn-ea"/>
                <a:cs typeface="+mn-cs"/>
              </a:rPr>
              <a:t> </a:t>
            </a:r>
            <a:r>
              <a:rPr lang="en-US" sz="900" kern="1200" cap="all" spc="-10" baseline="0">
                <a:solidFill>
                  <a:schemeClr val="tx1">
                    <a:lumMod val="75000"/>
                    <a:lumOff val="25000"/>
                  </a:schemeClr>
                </a:solidFill>
                <a:latin typeface="+mn-lt"/>
                <a:ea typeface="+mn-ea"/>
                <a:cs typeface="+mn-cs"/>
              </a:rPr>
              <a:t>desarrollo</a:t>
            </a:r>
            <a:r>
              <a:rPr lang="en-US" sz="900" kern="1200" cap="all" spc="30" baseline="0">
                <a:solidFill>
                  <a:schemeClr val="tx1">
                    <a:lumMod val="75000"/>
                    <a:lumOff val="25000"/>
                  </a:schemeClr>
                </a:solidFill>
                <a:latin typeface="+mn-lt"/>
                <a:ea typeface="+mn-ea"/>
                <a:cs typeface="+mn-cs"/>
              </a:rPr>
              <a:t> </a:t>
            </a:r>
            <a:r>
              <a:rPr lang="en-US" sz="900" kern="1200" cap="all" spc="-10" baseline="0">
                <a:solidFill>
                  <a:schemeClr val="tx1">
                    <a:lumMod val="75000"/>
                    <a:lumOff val="25000"/>
                  </a:schemeClr>
                </a:solidFill>
                <a:latin typeface="+mn-lt"/>
                <a:ea typeface="+mn-ea"/>
                <a:cs typeface="+mn-cs"/>
              </a:rPr>
              <a:t>sostenible</a:t>
            </a:r>
            <a:r>
              <a:rPr lang="en-US" sz="900" kern="1200" cap="all" spc="25" baseline="0">
                <a:solidFill>
                  <a:schemeClr val="tx1">
                    <a:lumMod val="75000"/>
                    <a:lumOff val="25000"/>
                  </a:schemeClr>
                </a:solidFill>
                <a:latin typeface="+mn-lt"/>
                <a:ea typeface="+mn-ea"/>
                <a:cs typeface="+mn-cs"/>
              </a:rPr>
              <a:t> </a:t>
            </a:r>
            <a:r>
              <a:rPr lang="en-US" sz="900" kern="1200" cap="all" baseline="0">
                <a:solidFill>
                  <a:schemeClr val="tx1">
                    <a:lumMod val="75000"/>
                    <a:lumOff val="25000"/>
                  </a:schemeClr>
                </a:solidFill>
                <a:latin typeface="+mn-lt"/>
                <a:ea typeface="+mn-ea"/>
                <a:cs typeface="+mn-cs"/>
              </a:rPr>
              <a:t>y</a:t>
            </a:r>
            <a:r>
              <a:rPr lang="en-US" sz="900" kern="1200" cap="all" spc="-10" baseline="0">
                <a:solidFill>
                  <a:schemeClr val="tx1">
                    <a:lumMod val="75000"/>
                    <a:lumOff val="25000"/>
                  </a:schemeClr>
                </a:solidFill>
                <a:latin typeface="+mn-lt"/>
                <a:ea typeface="+mn-ea"/>
                <a:cs typeface="+mn-cs"/>
              </a:rPr>
              <a:t> </a:t>
            </a:r>
            <a:r>
              <a:rPr lang="en-US" sz="900" kern="1200" cap="all" spc="-5" baseline="0">
                <a:solidFill>
                  <a:schemeClr val="tx1">
                    <a:lumMod val="75000"/>
                    <a:lumOff val="25000"/>
                  </a:schemeClr>
                </a:solidFill>
                <a:latin typeface="+mn-lt"/>
                <a:ea typeface="+mn-ea"/>
                <a:cs typeface="+mn-cs"/>
              </a:rPr>
              <a:t>ciudadanía</a:t>
            </a:r>
            <a:r>
              <a:rPr lang="en-US" sz="900" kern="1200" cap="all" spc="55" baseline="0">
                <a:solidFill>
                  <a:schemeClr val="tx1">
                    <a:lumMod val="75000"/>
                    <a:lumOff val="25000"/>
                  </a:schemeClr>
                </a:solidFill>
                <a:latin typeface="+mn-lt"/>
                <a:ea typeface="+mn-ea"/>
                <a:cs typeface="+mn-cs"/>
              </a:rPr>
              <a:t> </a:t>
            </a:r>
            <a:r>
              <a:rPr lang="en-US" sz="900" kern="1200" cap="all" spc="-5" baseline="0">
                <a:solidFill>
                  <a:schemeClr val="tx1">
                    <a:lumMod val="75000"/>
                    <a:lumOff val="25000"/>
                  </a:schemeClr>
                </a:solidFill>
                <a:latin typeface="+mn-lt"/>
                <a:ea typeface="+mn-ea"/>
                <a:cs typeface="+mn-cs"/>
              </a:rPr>
              <a:t>global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a:extLst>
              <a:ext uri="{FF2B5EF4-FFF2-40B4-BE49-F238E27FC236}">
                <a16:creationId xmlns:a16="http://schemas.microsoft.com/office/drawing/2014/main" id="{C30B1031-3701-4C8D-AAA5-6C37FB65C279}"/>
              </a:ext>
            </a:extLst>
          </p:cNvPr>
          <p:cNvSpPr>
            <a:spLocks noGrp="1"/>
          </p:cNvSpPr>
          <p:nvPr>
            <p:ph type="title"/>
          </p:nvPr>
        </p:nvSpPr>
        <p:spPr>
          <a:xfrm>
            <a:off x="729176" y="2407823"/>
            <a:ext cx="3139440" cy="777875"/>
          </a:xfrm>
        </p:spPr>
        <p:txBody>
          <a:bodyPr>
            <a:normAutofit fontScale="90000"/>
          </a:bodyPr>
          <a:lstStyle/>
          <a:p>
            <a:pPr eaLnBrk="1" hangingPunct="1"/>
            <a:r>
              <a:rPr lang="en-US" altLang="en-US" sz="3200" b="1" dirty="0">
                <a:solidFill>
                  <a:srgbClr val="FFC000"/>
                </a:solidFill>
              </a:rPr>
              <a:t>Desarrollo </a:t>
            </a:r>
            <a:r>
              <a:rPr lang="en-US" altLang="en-US" sz="3200" b="1" dirty="0" err="1">
                <a:solidFill>
                  <a:srgbClr val="FFC000"/>
                </a:solidFill>
              </a:rPr>
              <a:t>Sostenible</a:t>
            </a:r>
            <a:endParaRPr lang="en-US" altLang="en-US" sz="3200" b="1" dirty="0">
              <a:solidFill>
                <a:srgbClr val="FFC000"/>
              </a:solidFill>
            </a:endParaRPr>
          </a:p>
        </p:txBody>
      </p:sp>
      <p:sp>
        <p:nvSpPr>
          <p:cNvPr id="33796" name="Rectangle 6">
            <a:extLst>
              <a:ext uri="{FF2B5EF4-FFF2-40B4-BE49-F238E27FC236}">
                <a16:creationId xmlns:a16="http://schemas.microsoft.com/office/drawing/2014/main" id="{4B988CDD-ED92-4277-A0C7-F1AAC4FFDAA5}"/>
              </a:ext>
            </a:extLst>
          </p:cNvPr>
          <p:cNvSpPr>
            <a:spLocks noChangeArrowheads="1"/>
          </p:cNvSpPr>
          <p:nvPr/>
        </p:nvSpPr>
        <p:spPr bwMode="auto">
          <a:xfrm>
            <a:off x="4573588" y="1060450"/>
            <a:ext cx="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n-US" altLang="en-US">
              <a:latin typeface="Arial" panose="020B0604020202020204" pitchFamily="34" charset="0"/>
            </a:endParaRPr>
          </a:p>
        </p:txBody>
      </p:sp>
      <p:pic>
        <p:nvPicPr>
          <p:cNvPr id="33797" name="Imagen 1">
            <a:extLst>
              <a:ext uri="{FF2B5EF4-FFF2-40B4-BE49-F238E27FC236}">
                <a16:creationId xmlns:a16="http://schemas.microsoft.com/office/drawing/2014/main" id="{7A2DC41E-FAD6-4AFC-9810-85065190F9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6673" y="253218"/>
            <a:ext cx="7660353" cy="597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29C18DA-4932-48D9-B99C-999A59BB143C}"/>
              </a:ext>
            </a:extLst>
          </p:cNvPr>
          <p:cNvSpPr>
            <a:spLocks noGrp="1"/>
          </p:cNvSpPr>
          <p:nvPr>
            <p:ph type="title"/>
          </p:nvPr>
        </p:nvSpPr>
        <p:spPr>
          <a:xfrm>
            <a:off x="3125788" y="152400"/>
            <a:ext cx="5562600" cy="838200"/>
          </a:xfrm>
        </p:spPr>
        <p:txBody>
          <a:bodyPr/>
          <a:lstStyle/>
          <a:p>
            <a:pPr algn="l" eaLnBrk="1" hangingPunct="1"/>
            <a:r>
              <a:rPr lang="es-ES_tradnl" altLang="es-ES" sz="3600" b="1">
                <a:solidFill>
                  <a:srgbClr val="FFC000"/>
                </a:solidFill>
              </a:rPr>
              <a:t>Tipos de sostenibilidad</a:t>
            </a:r>
            <a:endParaRPr lang="es-ES" altLang="es-ES" sz="3600" b="1">
              <a:solidFill>
                <a:srgbClr val="FFC000"/>
              </a:solidFill>
            </a:endParaRPr>
          </a:p>
        </p:txBody>
      </p:sp>
      <p:sp>
        <p:nvSpPr>
          <p:cNvPr id="34819" name="Rectangle 3">
            <a:extLst>
              <a:ext uri="{FF2B5EF4-FFF2-40B4-BE49-F238E27FC236}">
                <a16:creationId xmlns:a16="http://schemas.microsoft.com/office/drawing/2014/main" id="{32B291A2-E9F6-4084-BD14-76D0A15BEA2D}"/>
              </a:ext>
            </a:extLst>
          </p:cNvPr>
          <p:cNvSpPr>
            <a:spLocks noGrp="1" noChangeArrowheads="1"/>
          </p:cNvSpPr>
          <p:nvPr>
            <p:ph idx="1"/>
          </p:nvPr>
        </p:nvSpPr>
        <p:spPr>
          <a:xfrm>
            <a:off x="1341121" y="1295400"/>
            <a:ext cx="9662160" cy="1773238"/>
          </a:xfrm>
          <a:noFill/>
          <a:ln>
            <a:solidFill>
              <a:srgbClr val="CC3300"/>
            </a:solidFill>
            <a:miter lim="800000"/>
            <a:headEnd/>
            <a:tailEnd/>
          </a:ln>
        </p:spPr>
        <p:txBody>
          <a:bodyPr/>
          <a:lstStyle/>
          <a:p>
            <a:pPr marL="609600" indent="-609600">
              <a:lnSpc>
                <a:spcPct val="110000"/>
              </a:lnSpc>
              <a:buClr>
                <a:schemeClr val="tx1"/>
              </a:buClr>
              <a:buNone/>
            </a:pPr>
            <a:r>
              <a:rPr lang="es-MX" altLang="es-ES" sz="1800" b="1" dirty="0">
                <a:solidFill>
                  <a:srgbClr val="000000"/>
                </a:solidFill>
                <a:latin typeface="Arial" panose="020B0604020202020204" pitchFamily="34" charset="0"/>
              </a:rPr>
              <a:t>Finalidad del Desarrollo Sostenible:	</a:t>
            </a:r>
          </a:p>
          <a:p>
            <a:pPr marL="609600" indent="-609600">
              <a:lnSpc>
                <a:spcPct val="110000"/>
              </a:lnSpc>
              <a:buClr>
                <a:schemeClr val="tx1"/>
              </a:buClr>
              <a:buNone/>
            </a:pPr>
            <a:r>
              <a:rPr lang="es-MX" altLang="es-ES" sz="1800" b="1" dirty="0">
                <a:solidFill>
                  <a:srgbClr val="000000"/>
                </a:solidFill>
                <a:latin typeface="Arial" panose="020B0604020202020204" pitchFamily="34" charset="0"/>
              </a:rPr>
              <a:t>	La posibilidad de conciliar el crecimiento económico para la población en general junto con la renovación de los recursos, involucrando procesos de cambio de carácter político, económico, fiscal, industrial y manejo de recursos naturales.</a:t>
            </a:r>
          </a:p>
        </p:txBody>
      </p:sp>
      <p:graphicFrame>
        <p:nvGraphicFramePr>
          <p:cNvPr id="230425" name="Group 25">
            <a:extLst>
              <a:ext uri="{FF2B5EF4-FFF2-40B4-BE49-F238E27FC236}">
                <a16:creationId xmlns:a16="http://schemas.microsoft.com/office/drawing/2014/main" id="{2BE93F9D-5F7D-46D5-A6A0-B0C82F6E317E}"/>
              </a:ext>
            </a:extLst>
          </p:cNvPr>
          <p:cNvGraphicFramePr>
            <a:graphicFrameLocks noGrp="1"/>
          </p:cNvGraphicFramePr>
          <p:nvPr>
            <p:extLst>
              <p:ext uri="{D42A27DB-BD31-4B8C-83A1-F6EECF244321}">
                <p14:modId xmlns:p14="http://schemas.microsoft.com/office/powerpoint/2010/main" val="2039908751"/>
              </p:ext>
            </p:extLst>
          </p:nvPr>
        </p:nvGraphicFramePr>
        <p:xfrm>
          <a:off x="1341120" y="3276600"/>
          <a:ext cx="9997440" cy="3200400"/>
        </p:xfrm>
        <a:graphic>
          <a:graphicData uri="http://schemas.openxmlformats.org/drawingml/2006/table">
            <a:tbl>
              <a:tblPr/>
              <a:tblGrid>
                <a:gridCol w="2499360">
                  <a:extLst>
                    <a:ext uri="{9D8B030D-6E8A-4147-A177-3AD203B41FA5}">
                      <a16:colId xmlns:a16="http://schemas.microsoft.com/office/drawing/2014/main" val="20000"/>
                    </a:ext>
                  </a:extLst>
                </a:gridCol>
                <a:gridCol w="7498080">
                  <a:extLst>
                    <a:ext uri="{9D8B030D-6E8A-4147-A177-3AD203B41FA5}">
                      <a16:colId xmlns:a16="http://schemas.microsoft.com/office/drawing/2014/main" val="20001"/>
                    </a:ext>
                  </a:extLst>
                </a:gridCol>
              </a:tblGrid>
              <a:tr h="1066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MX" sz="1800" b="0" i="0" u="none" strike="noStrike" cap="none" normalizeH="0" baseline="0">
                          <a:ln>
                            <a:noFill/>
                          </a:ln>
                          <a:solidFill>
                            <a:srgbClr val="000000"/>
                          </a:solidFill>
                          <a:effectLst/>
                          <a:latin typeface="Arial" charset="0"/>
                        </a:rPr>
                        <a:t>Sostenibilidad ecológica:</a:t>
                      </a:r>
                      <a:endParaRPr kumimoji="0" lang="es-ES" sz="1800" b="0" i="0" u="none" strike="noStrike" cap="none" normalizeH="0" baseline="0">
                        <a:ln>
                          <a:noFill/>
                        </a:ln>
                        <a:solidFill>
                          <a:srgbClr val="00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F7D5"/>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MX" sz="1800" b="0" i="0" u="none" strike="noStrike" cap="none" normalizeH="0" baseline="0">
                          <a:ln>
                            <a:noFill/>
                          </a:ln>
                          <a:solidFill>
                            <a:srgbClr val="000000"/>
                          </a:solidFill>
                          <a:effectLst/>
                          <a:latin typeface="Arial" charset="0"/>
                        </a:rPr>
                        <a:t>Cuando el ecosistema mantiene las características que le son esenciales para la sobrevivencia en el largo plazo. Aquí nos referimos a especies, poblaciones y ecosistemas.</a:t>
                      </a:r>
                      <a:endParaRPr kumimoji="0" lang="es-ES" sz="1800" b="0"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F7D5"/>
                    </a:solidFill>
                  </a:tcPr>
                </a:tc>
                <a:extLst>
                  <a:ext uri="{0D108BD9-81ED-4DB2-BD59-A6C34878D82A}">
                    <a16:rowId xmlns:a16="http://schemas.microsoft.com/office/drawing/2014/main" val="10000"/>
                  </a:ext>
                </a:extLst>
              </a:tr>
              <a:tr h="1066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MX" sz="1800" b="0" i="0" u="none" strike="noStrike" cap="none" normalizeH="0" baseline="0" dirty="0">
                          <a:ln>
                            <a:noFill/>
                          </a:ln>
                          <a:solidFill>
                            <a:srgbClr val="000000"/>
                          </a:solidFill>
                          <a:effectLst/>
                          <a:latin typeface="Arial" charset="0"/>
                        </a:rPr>
                        <a:t>Sostenibilidad económica:</a:t>
                      </a:r>
                      <a:endParaRPr kumimoji="0" lang="es-ES" sz="1800" b="0" i="0" u="none" strike="noStrike" cap="none" normalizeH="0" baseline="0" dirty="0">
                        <a:ln>
                          <a:noFill/>
                        </a:ln>
                        <a:solidFill>
                          <a:srgbClr val="00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MX" sz="1800" b="0" i="0" u="none" strike="noStrike" cap="none" normalizeH="0" baseline="0" dirty="0">
                          <a:ln>
                            <a:noFill/>
                          </a:ln>
                          <a:solidFill>
                            <a:srgbClr val="000000"/>
                          </a:solidFill>
                          <a:effectLst/>
                          <a:latin typeface="Arial" charset="0"/>
                        </a:rPr>
                        <a:t>Cuando el manejo y gestión adecuada de los recursos naturales permiten que sea atractivo continuar con el sistema económico vigente.</a:t>
                      </a:r>
                      <a:endParaRPr kumimoji="0" lang="es-ES" sz="1800" b="0" i="0" u="none" strike="noStrike" cap="none" normalizeH="0" baseline="0" dirty="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MX" sz="1800" b="0" i="0" u="none" strike="noStrike" cap="none" normalizeH="0" baseline="0">
                          <a:ln>
                            <a:noFill/>
                          </a:ln>
                          <a:solidFill>
                            <a:srgbClr val="000000"/>
                          </a:solidFill>
                          <a:effectLst/>
                          <a:latin typeface="Arial" charset="0"/>
                        </a:rPr>
                        <a:t>Sostenibilidad social:</a:t>
                      </a:r>
                      <a:endParaRPr kumimoji="0" lang="es-ES" sz="1800" b="0" i="0" u="none" strike="noStrike" cap="none" normalizeH="0" baseline="0">
                        <a:ln>
                          <a:noFill/>
                        </a:ln>
                        <a:solidFill>
                          <a:srgbClr val="00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9F7D5"/>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MX" sz="1800" b="0" i="0" u="none" strike="noStrike" cap="none" normalizeH="0" baseline="0" dirty="0">
                          <a:ln>
                            <a:noFill/>
                          </a:ln>
                          <a:solidFill>
                            <a:srgbClr val="000000"/>
                          </a:solidFill>
                          <a:effectLst/>
                          <a:latin typeface="Arial" charset="0"/>
                        </a:rPr>
                        <a:t>Cuando costos y beneficios son distribuidos de manera adecuada, tanto entre el total de la población actual como con la población futura.</a:t>
                      </a:r>
                      <a:endParaRPr kumimoji="0" lang="es-ES" sz="1800" b="0" i="0" u="none" strike="noStrike" cap="none" normalizeH="0" baseline="0" dirty="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9F7D5"/>
                    </a:solidFill>
                  </a:tcPr>
                </a:tc>
                <a:extLst>
                  <a:ext uri="{0D108BD9-81ED-4DB2-BD59-A6C34878D82A}">
                    <a16:rowId xmlns:a16="http://schemas.microsoft.com/office/drawing/2014/main" val="10002"/>
                  </a:ext>
                </a:extLst>
              </a:tr>
            </a:tbl>
          </a:graphicData>
        </a:graphic>
      </p:graphicFrame>
      <p:sp>
        <p:nvSpPr>
          <p:cNvPr id="34834" name="AutoShape 18">
            <a:extLst>
              <a:ext uri="{FF2B5EF4-FFF2-40B4-BE49-F238E27FC236}">
                <a16:creationId xmlns:a16="http://schemas.microsoft.com/office/drawing/2014/main" id="{95E06C0A-20E8-40E3-96E5-0E83C007DCCE}"/>
              </a:ext>
            </a:extLst>
          </p:cNvPr>
          <p:cNvSpPr>
            <a:spLocks noChangeArrowheads="1"/>
          </p:cNvSpPr>
          <p:nvPr/>
        </p:nvSpPr>
        <p:spPr bwMode="auto">
          <a:xfrm>
            <a:off x="2362200" y="3886200"/>
            <a:ext cx="1524000" cy="381000"/>
          </a:xfrm>
          <a:prstGeom prst="parallelogram">
            <a:avLst>
              <a:gd name="adj" fmla="val 100000"/>
            </a:avLst>
          </a:prstGeom>
          <a:solidFill>
            <a:srgbClr val="DFF17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MX" altLang="es-ES" sz="2000">
                <a:solidFill>
                  <a:srgbClr val="CC3300"/>
                </a:solidFill>
                <a:latin typeface="Times New Roman" panose="02020603050405020304" pitchFamily="18" charset="0"/>
              </a:rPr>
              <a:t>Ecología</a:t>
            </a:r>
            <a:endParaRPr lang="es-ES" altLang="es-ES" sz="2000">
              <a:solidFill>
                <a:srgbClr val="CC3300"/>
              </a:solidFill>
              <a:latin typeface="Times New Roman" panose="02020603050405020304" pitchFamily="18" charset="0"/>
            </a:endParaRPr>
          </a:p>
        </p:txBody>
      </p:sp>
      <p:sp>
        <p:nvSpPr>
          <p:cNvPr id="34835" name="AutoShape 19">
            <a:extLst>
              <a:ext uri="{FF2B5EF4-FFF2-40B4-BE49-F238E27FC236}">
                <a16:creationId xmlns:a16="http://schemas.microsoft.com/office/drawing/2014/main" id="{E9BE7100-D048-40FA-9AC9-6683CE53A829}"/>
              </a:ext>
            </a:extLst>
          </p:cNvPr>
          <p:cNvSpPr>
            <a:spLocks noChangeArrowheads="1"/>
          </p:cNvSpPr>
          <p:nvPr/>
        </p:nvSpPr>
        <p:spPr bwMode="auto">
          <a:xfrm>
            <a:off x="2438400" y="4953000"/>
            <a:ext cx="1524000" cy="381000"/>
          </a:xfrm>
          <a:prstGeom prst="parallelogram">
            <a:avLst>
              <a:gd name="adj" fmla="val 100000"/>
            </a:avLst>
          </a:prstGeom>
          <a:solidFill>
            <a:srgbClr val="DFF17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MX" altLang="es-ES" sz="2000">
                <a:solidFill>
                  <a:srgbClr val="CC3300"/>
                </a:solidFill>
                <a:latin typeface="Times New Roman" panose="02020603050405020304" pitchFamily="18" charset="0"/>
              </a:rPr>
              <a:t>Eficiencia</a:t>
            </a:r>
            <a:endParaRPr lang="es-ES" altLang="es-ES" sz="2000">
              <a:solidFill>
                <a:srgbClr val="CC3300"/>
              </a:solidFill>
              <a:latin typeface="Times New Roman" panose="02020603050405020304" pitchFamily="18" charset="0"/>
            </a:endParaRPr>
          </a:p>
        </p:txBody>
      </p:sp>
      <p:sp>
        <p:nvSpPr>
          <p:cNvPr id="34836" name="AutoShape 20">
            <a:extLst>
              <a:ext uri="{FF2B5EF4-FFF2-40B4-BE49-F238E27FC236}">
                <a16:creationId xmlns:a16="http://schemas.microsoft.com/office/drawing/2014/main" id="{6E3251E9-CB90-49A5-837A-B2712BD289F6}"/>
              </a:ext>
            </a:extLst>
          </p:cNvPr>
          <p:cNvSpPr>
            <a:spLocks noChangeArrowheads="1"/>
          </p:cNvSpPr>
          <p:nvPr/>
        </p:nvSpPr>
        <p:spPr bwMode="auto">
          <a:xfrm>
            <a:off x="2362200" y="6019800"/>
            <a:ext cx="1524000" cy="381000"/>
          </a:xfrm>
          <a:prstGeom prst="parallelogram">
            <a:avLst>
              <a:gd name="adj" fmla="val 100000"/>
            </a:avLst>
          </a:prstGeom>
          <a:solidFill>
            <a:srgbClr val="DFF17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MX" altLang="es-ES" sz="2000">
                <a:solidFill>
                  <a:srgbClr val="CC3300"/>
                </a:solidFill>
                <a:latin typeface="Times New Roman" panose="02020603050405020304" pitchFamily="18" charset="0"/>
              </a:rPr>
              <a:t>Equidad</a:t>
            </a:r>
            <a:endParaRPr lang="es-ES" altLang="es-ES" sz="2000">
              <a:solidFill>
                <a:srgbClr val="CC3300"/>
              </a:solidFill>
              <a:latin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51889E3-B7D9-43B7-943B-428C93A3BFC0}"/>
              </a:ext>
            </a:extLst>
          </p:cNvPr>
          <p:cNvSpPr>
            <a:spLocks noGrp="1"/>
          </p:cNvSpPr>
          <p:nvPr>
            <p:ph type="title"/>
          </p:nvPr>
        </p:nvSpPr>
        <p:spPr>
          <a:xfrm>
            <a:off x="1955801" y="112713"/>
            <a:ext cx="8423275" cy="838200"/>
          </a:xfrm>
        </p:spPr>
        <p:txBody>
          <a:bodyPr/>
          <a:lstStyle/>
          <a:p>
            <a:pPr algn="l" eaLnBrk="1" hangingPunct="1"/>
            <a:r>
              <a:rPr lang="es-ES_tradnl" altLang="es-ES" sz="3200" b="1">
                <a:solidFill>
                  <a:schemeClr val="tx1"/>
                </a:solidFill>
              </a:rPr>
              <a:t>Requisitos para alcanzar el Desarrollo Sostenible</a:t>
            </a:r>
            <a:endParaRPr lang="es-ES" altLang="es-ES" sz="3200" b="1">
              <a:solidFill>
                <a:schemeClr val="tx1"/>
              </a:solidFill>
            </a:endParaRPr>
          </a:p>
        </p:txBody>
      </p:sp>
      <p:sp>
        <p:nvSpPr>
          <p:cNvPr id="35843" name="Oval 4">
            <a:extLst>
              <a:ext uri="{FF2B5EF4-FFF2-40B4-BE49-F238E27FC236}">
                <a16:creationId xmlns:a16="http://schemas.microsoft.com/office/drawing/2014/main" id="{0CDC2DB5-D40B-496E-BD8C-1E5A6001C422}"/>
              </a:ext>
            </a:extLst>
          </p:cNvPr>
          <p:cNvSpPr>
            <a:spLocks noChangeArrowheads="1"/>
          </p:cNvSpPr>
          <p:nvPr/>
        </p:nvSpPr>
        <p:spPr bwMode="auto">
          <a:xfrm>
            <a:off x="1676400" y="2455864"/>
            <a:ext cx="4419600" cy="3106737"/>
          </a:xfrm>
          <a:prstGeom prst="ellipse">
            <a:avLst/>
          </a:prstGeom>
          <a:solidFill>
            <a:srgbClr val="FDFEF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s-ES" sz="2000" dirty="0"/>
          </a:p>
        </p:txBody>
      </p:sp>
      <p:sp>
        <p:nvSpPr>
          <p:cNvPr id="35844" name="Oval 5">
            <a:extLst>
              <a:ext uri="{FF2B5EF4-FFF2-40B4-BE49-F238E27FC236}">
                <a16:creationId xmlns:a16="http://schemas.microsoft.com/office/drawing/2014/main" id="{7E8348A9-CDF0-4B10-89D4-1D6E62A447AF}"/>
              </a:ext>
            </a:extLst>
          </p:cNvPr>
          <p:cNvSpPr>
            <a:spLocks noChangeArrowheads="1"/>
          </p:cNvSpPr>
          <p:nvPr/>
        </p:nvSpPr>
        <p:spPr bwMode="auto">
          <a:xfrm>
            <a:off x="1808163" y="3495675"/>
            <a:ext cx="2901950" cy="1690688"/>
          </a:xfrm>
          <a:prstGeom prst="ellipse">
            <a:avLst/>
          </a:prstGeom>
          <a:noFill/>
          <a:ln w="9525">
            <a:solidFill>
              <a:srgbClr val="FF9900"/>
            </a:solidFill>
            <a:round/>
            <a:headEnd/>
            <a:tailEnd/>
          </a:ln>
          <a:effectLst/>
          <a:extLst>
            <a:ext uri="{909E8E84-426E-40DD-AFC4-6F175D3DCCD1}">
              <a14:hiddenFill xmlns:a14="http://schemas.microsoft.com/office/drawing/2010/main">
                <a:gradFill rotWithShape="0">
                  <a:gsLst>
                    <a:gs pos="0">
                      <a:srgbClr val="FFE7C2"/>
                    </a:gs>
                    <a:gs pos="100000">
                      <a:srgbClr val="FF9900"/>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s-MX" altLang="es-ES"/>
          </a:p>
        </p:txBody>
      </p:sp>
      <p:sp>
        <p:nvSpPr>
          <p:cNvPr id="35845" name="Oval 6">
            <a:extLst>
              <a:ext uri="{FF2B5EF4-FFF2-40B4-BE49-F238E27FC236}">
                <a16:creationId xmlns:a16="http://schemas.microsoft.com/office/drawing/2014/main" id="{A1E18B10-138E-433F-BD86-E555C931A999}"/>
              </a:ext>
            </a:extLst>
          </p:cNvPr>
          <p:cNvSpPr>
            <a:spLocks noChangeArrowheads="1"/>
          </p:cNvSpPr>
          <p:nvPr/>
        </p:nvSpPr>
        <p:spPr bwMode="auto">
          <a:xfrm>
            <a:off x="3127375" y="3432176"/>
            <a:ext cx="2901950" cy="1692275"/>
          </a:xfrm>
          <a:prstGeom prst="ellipse">
            <a:avLst/>
          </a:prstGeom>
          <a:noFill/>
          <a:ln w="9525">
            <a:solidFill>
              <a:srgbClr val="FF9900"/>
            </a:solidFill>
            <a:round/>
            <a:headEnd/>
            <a:tailEnd/>
          </a:ln>
          <a:effectLst/>
          <a:extLst>
            <a:ext uri="{909E8E84-426E-40DD-AFC4-6F175D3DCCD1}">
              <a14:hiddenFill xmlns:a14="http://schemas.microsoft.com/office/drawing/2010/main">
                <a:gradFill rotWithShape="0">
                  <a:gsLst>
                    <a:gs pos="0">
                      <a:srgbClr val="FFE7C2"/>
                    </a:gs>
                    <a:gs pos="100000">
                      <a:srgbClr val="FF9900"/>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s-MX" altLang="es-ES"/>
          </a:p>
        </p:txBody>
      </p:sp>
      <p:sp>
        <p:nvSpPr>
          <p:cNvPr id="35846" name="Text Box 7">
            <a:extLst>
              <a:ext uri="{FF2B5EF4-FFF2-40B4-BE49-F238E27FC236}">
                <a16:creationId xmlns:a16="http://schemas.microsoft.com/office/drawing/2014/main" id="{AED61398-317D-4065-AB74-E04845B2FDA3}"/>
              </a:ext>
            </a:extLst>
          </p:cNvPr>
          <p:cNvSpPr txBox="1">
            <a:spLocks noChangeArrowheads="1"/>
          </p:cNvSpPr>
          <p:nvPr/>
        </p:nvSpPr>
        <p:spPr bwMode="auto">
          <a:xfrm>
            <a:off x="2203450" y="3055938"/>
            <a:ext cx="3430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600" b="1" dirty="0">
                <a:latin typeface="Times New Roman" panose="02020603050405020304" pitchFamily="18" charset="0"/>
              </a:rPr>
              <a:t>Recursos sociales y humanos</a:t>
            </a:r>
            <a:endParaRPr lang="es-ES" altLang="es-ES" sz="1600" b="1" dirty="0">
              <a:latin typeface="Times New Roman" panose="02020603050405020304" pitchFamily="18" charset="0"/>
            </a:endParaRPr>
          </a:p>
        </p:txBody>
      </p:sp>
      <p:sp>
        <p:nvSpPr>
          <p:cNvPr id="35847" name="Text Box 8">
            <a:extLst>
              <a:ext uri="{FF2B5EF4-FFF2-40B4-BE49-F238E27FC236}">
                <a16:creationId xmlns:a16="http://schemas.microsoft.com/office/drawing/2014/main" id="{332E6905-F61B-4F16-83E0-489057D9FD62}"/>
              </a:ext>
            </a:extLst>
          </p:cNvPr>
          <p:cNvSpPr txBox="1">
            <a:spLocks noChangeArrowheads="1"/>
          </p:cNvSpPr>
          <p:nvPr/>
        </p:nvSpPr>
        <p:spPr bwMode="auto">
          <a:xfrm>
            <a:off x="3127376" y="3995739"/>
            <a:ext cx="16732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600" b="1">
                <a:latin typeface="Times New Roman" panose="02020603050405020304" pitchFamily="18" charset="0"/>
              </a:rPr>
              <a:t>DESARROLLO SOSTENIBLE</a:t>
            </a:r>
            <a:endParaRPr lang="es-ES" altLang="es-ES" sz="1600" b="1">
              <a:latin typeface="Times New Roman" panose="02020603050405020304" pitchFamily="18" charset="0"/>
            </a:endParaRPr>
          </a:p>
        </p:txBody>
      </p:sp>
      <p:sp>
        <p:nvSpPr>
          <p:cNvPr id="35848" name="Text Box 9">
            <a:extLst>
              <a:ext uri="{FF2B5EF4-FFF2-40B4-BE49-F238E27FC236}">
                <a16:creationId xmlns:a16="http://schemas.microsoft.com/office/drawing/2014/main" id="{94C8D7A8-037C-4A17-BCA8-18CAADC9B73D}"/>
              </a:ext>
            </a:extLst>
          </p:cNvPr>
          <p:cNvSpPr txBox="1">
            <a:spLocks noChangeArrowheads="1"/>
          </p:cNvSpPr>
          <p:nvPr/>
        </p:nvSpPr>
        <p:spPr bwMode="auto">
          <a:xfrm>
            <a:off x="2071688" y="3995739"/>
            <a:ext cx="13192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600" b="1">
                <a:latin typeface="Times New Roman" panose="02020603050405020304" pitchFamily="18" charset="0"/>
              </a:rPr>
              <a:t>Recursos naturales</a:t>
            </a:r>
            <a:endParaRPr lang="es-ES" altLang="es-ES" sz="1600" b="1">
              <a:latin typeface="Times New Roman" panose="02020603050405020304" pitchFamily="18" charset="0"/>
            </a:endParaRPr>
          </a:p>
        </p:txBody>
      </p:sp>
      <p:sp>
        <p:nvSpPr>
          <p:cNvPr id="35849" name="Text Box 10">
            <a:extLst>
              <a:ext uri="{FF2B5EF4-FFF2-40B4-BE49-F238E27FC236}">
                <a16:creationId xmlns:a16="http://schemas.microsoft.com/office/drawing/2014/main" id="{E098417C-3356-44F4-95D2-7AB5853E2DA2}"/>
              </a:ext>
            </a:extLst>
          </p:cNvPr>
          <p:cNvSpPr txBox="1">
            <a:spLocks noChangeArrowheads="1"/>
          </p:cNvSpPr>
          <p:nvPr/>
        </p:nvSpPr>
        <p:spPr bwMode="auto">
          <a:xfrm>
            <a:off x="4710114" y="3870326"/>
            <a:ext cx="1385887"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80000"/>
              </a:lnSpc>
              <a:spcBef>
                <a:spcPct val="50000"/>
              </a:spcBef>
            </a:pPr>
            <a:r>
              <a:rPr lang="es-MX" altLang="es-ES" sz="1600" b="1">
                <a:latin typeface="Times New Roman" panose="02020603050405020304" pitchFamily="18" charset="0"/>
              </a:rPr>
              <a:t>Recursos tecnológicos y sistemas de producción</a:t>
            </a:r>
            <a:endParaRPr lang="es-ES" altLang="es-ES" sz="1600" b="1">
              <a:latin typeface="Times New Roman" panose="02020603050405020304" pitchFamily="18" charset="0"/>
            </a:endParaRPr>
          </a:p>
        </p:txBody>
      </p:sp>
      <p:sp>
        <p:nvSpPr>
          <p:cNvPr id="35850" name="Oval 11">
            <a:extLst>
              <a:ext uri="{FF2B5EF4-FFF2-40B4-BE49-F238E27FC236}">
                <a16:creationId xmlns:a16="http://schemas.microsoft.com/office/drawing/2014/main" id="{F0B3CC48-0453-42D1-8CC8-82FF855F10F3}"/>
              </a:ext>
            </a:extLst>
          </p:cNvPr>
          <p:cNvSpPr>
            <a:spLocks noChangeArrowheads="1"/>
          </p:cNvSpPr>
          <p:nvPr/>
        </p:nvSpPr>
        <p:spPr bwMode="auto">
          <a:xfrm>
            <a:off x="7896226" y="3276600"/>
            <a:ext cx="2695575" cy="2630488"/>
          </a:xfrm>
          <a:prstGeom prst="ellipse">
            <a:avLst/>
          </a:prstGeom>
          <a:noFill/>
          <a:ln w="38100">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s-MX" altLang="es-ES"/>
          </a:p>
        </p:txBody>
      </p:sp>
      <p:sp>
        <p:nvSpPr>
          <p:cNvPr id="35851" name="Oval 12">
            <a:extLst>
              <a:ext uri="{FF2B5EF4-FFF2-40B4-BE49-F238E27FC236}">
                <a16:creationId xmlns:a16="http://schemas.microsoft.com/office/drawing/2014/main" id="{C3551669-34FE-4F45-8E5A-FF1B963A6388}"/>
              </a:ext>
            </a:extLst>
          </p:cNvPr>
          <p:cNvSpPr>
            <a:spLocks noChangeArrowheads="1"/>
          </p:cNvSpPr>
          <p:nvPr/>
        </p:nvSpPr>
        <p:spPr bwMode="auto">
          <a:xfrm>
            <a:off x="7216776" y="1905000"/>
            <a:ext cx="2917825" cy="2667000"/>
          </a:xfrm>
          <a:prstGeom prst="ellipse">
            <a:avLst/>
          </a:prstGeom>
          <a:noFill/>
          <a:ln w="38100">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s-MX" altLang="es-ES"/>
          </a:p>
        </p:txBody>
      </p:sp>
      <p:sp>
        <p:nvSpPr>
          <p:cNvPr id="35852" name="Oval 13">
            <a:extLst>
              <a:ext uri="{FF2B5EF4-FFF2-40B4-BE49-F238E27FC236}">
                <a16:creationId xmlns:a16="http://schemas.microsoft.com/office/drawing/2014/main" id="{D8EE97EB-3E48-4396-96B9-424846A487C4}"/>
              </a:ext>
            </a:extLst>
          </p:cNvPr>
          <p:cNvSpPr>
            <a:spLocks noChangeArrowheads="1"/>
          </p:cNvSpPr>
          <p:nvPr/>
        </p:nvSpPr>
        <p:spPr bwMode="auto">
          <a:xfrm>
            <a:off x="6427788" y="3200400"/>
            <a:ext cx="2868612" cy="2590800"/>
          </a:xfrm>
          <a:prstGeom prst="ellipse">
            <a:avLst/>
          </a:prstGeom>
          <a:noFill/>
          <a:ln w="38100">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s-MX" altLang="es-ES"/>
          </a:p>
        </p:txBody>
      </p:sp>
      <p:sp>
        <p:nvSpPr>
          <p:cNvPr id="35853" name="Text Box 14">
            <a:extLst>
              <a:ext uri="{FF2B5EF4-FFF2-40B4-BE49-F238E27FC236}">
                <a16:creationId xmlns:a16="http://schemas.microsoft.com/office/drawing/2014/main" id="{5D1415D5-FCD2-4EE8-8F19-462DE9754261}"/>
              </a:ext>
            </a:extLst>
          </p:cNvPr>
          <p:cNvSpPr txBox="1">
            <a:spLocks noChangeArrowheads="1"/>
          </p:cNvSpPr>
          <p:nvPr/>
        </p:nvSpPr>
        <p:spPr bwMode="auto">
          <a:xfrm>
            <a:off x="8077200" y="4603750"/>
            <a:ext cx="1143000"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400" b="1">
                <a:latin typeface="Times New Roman" panose="02020603050405020304" pitchFamily="18" charset="0"/>
              </a:rPr>
              <a:t>Entorno social igualitario</a:t>
            </a:r>
            <a:endParaRPr lang="es-ES" altLang="es-ES" sz="1400" b="1">
              <a:latin typeface="Times New Roman" panose="02020603050405020304" pitchFamily="18" charset="0"/>
            </a:endParaRPr>
          </a:p>
        </p:txBody>
      </p:sp>
      <p:sp>
        <p:nvSpPr>
          <p:cNvPr id="35854" name="Text Box 15">
            <a:extLst>
              <a:ext uri="{FF2B5EF4-FFF2-40B4-BE49-F238E27FC236}">
                <a16:creationId xmlns:a16="http://schemas.microsoft.com/office/drawing/2014/main" id="{10991D39-7A45-4C0D-A2AF-E423E8DCD30E}"/>
              </a:ext>
            </a:extLst>
          </p:cNvPr>
          <p:cNvSpPr txBox="1">
            <a:spLocks noChangeArrowheads="1"/>
          </p:cNvSpPr>
          <p:nvPr/>
        </p:nvSpPr>
        <p:spPr bwMode="auto">
          <a:xfrm>
            <a:off x="6629400" y="4348164"/>
            <a:ext cx="1143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600" b="1" dirty="0">
                <a:latin typeface="Times New Roman" panose="02020603050405020304" pitchFamily="18" charset="0"/>
              </a:rPr>
              <a:t>Desarrollo social</a:t>
            </a:r>
            <a:endParaRPr lang="es-ES" altLang="es-ES" sz="1600" b="1" dirty="0">
              <a:latin typeface="Times New Roman" panose="02020603050405020304" pitchFamily="18" charset="0"/>
            </a:endParaRPr>
          </a:p>
        </p:txBody>
      </p:sp>
      <p:sp>
        <p:nvSpPr>
          <p:cNvPr id="35855" name="Text Box 16">
            <a:extLst>
              <a:ext uri="{FF2B5EF4-FFF2-40B4-BE49-F238E27FC236}">
                <a16:creationId xmlns:a16="http://schemas.microsoft.com/office/drawing/2014/main" id="{E6F8360B-66F3-4EC6-BC0B-2E2BE41D2263}"/>
              </a:ext>
            </a:extLst>
          </p:cNvPr>
          <p:cNvSpPr txBox="1">
            <a:spLocks noChangeArrowheads="1"/>
          </p:cNvSpPr>
          <p:nvPr/>
        </p:nvSpPr>
        <p:spPr bwMode="auto">
          <a:xfrm>
            <a:off x="8001000" y="3962400"/>
            <a:ext cx="129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400" b="1">
                <a:latin typeface="Times New Roman" panose="02020603050405020304" pitchFamily="18" charset="0"/>
              </a:rPr>
              <a:t>BIENESTAR</a:t>
            </a:r>
            <a:endParaRPr lang="es-ES" altLang="es-ES" sz="1400" b="1">
              <a:latin typeface="Times New Roman" panose="02020603050405020304" pitchFamily="18" charset="0"/>
            </a:endParaRPr>
          </a:p>
        </p:txBody>
      </p:sp>
      <p:sp>
        <p:nvSpPr>
          <p:cNvPr id="35856" name="Text Box 17">
            <a:extLst>
              <a:ext uri="{FF2B5EF4-FFF2-40B4-BE49-F238E27FC236}">
                <a16:creationId xmlns:a16="http://schemas.microsoft.com/office/drawing/2014/main" id="{3D46F156-AE30-4033-807C-4D2403D738BD}"/>
              </a:ext>
            </a:extLst>
          </p:cNvPr>
          <p:cNvSpPr txBox="1">
            <a:spLocks noChangeArrowheads="1"/>
          </p:cNvSpPr>
          <p:nvPr/>
        </p:nvSpPr>
        <p:spPr bwMode="auto">
          <a:xfrm>
            <a:off x="9296400" y="4495801"/>
            <a:ext cx="1143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600" b="1" dirty="0">
                <a:latin typeface="Times New Roman" panose="02020603050405020304" pitchFamily="18" charset="0"/>
              </a:rPr>
              <a:t>Desarrollo económico</a:t>
            </a:r>
            <a:endParaRPr lang="es-ES" altLang="es-ES" sz="1600" b="1" dirty="0">
              <a:latin typeface="Times New Roman" panose="02020603050405020304" pitchFamily="18" charset="0"/>
            </a:endParaRPr>
          </a:p>
        </p:txBody>
      </p:sp>
      <p:sp>
        <p:nvSpPr>
          <p:cNvPr id="35857" name="Text Box 18">
            <a:extLst>
              <a:ext uri="{FF2B5EF4-FFF2-40B4-BE49-F238E27FC236}">
                <a16:creationId xmlns:a16="http://schemas.microsoft.com/office/drawing/2014/main" id="{06737E7B-A901-412F-BF42-BAD6A39A814E}"/>
              </a:ext>
            </a:extLst>
          </p:cNvPr>
          <p:cNvSpPr txBox="1">
            <a:spLocks noChangeArrowheads="1"/>
          </p:cNvSpPr>
          <p:nvPr/>
        </p:nvSpPr>
        <p:spPr bwMode="auto">
          <a:xfrm>
            <a:off x="8077201" y="2133601"/>
            <a:ext cx="1547813"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90000"/>
              </a:lnSpc>
              <a:spcBef>
                <a:spcPct val="50000"/>
              </a:spcBef>
            </a:pPr>
            <a:r>
              <a:rPr lang="es-MX" altLang="es-ES" sz="1600" b="1" dirty="0">
                <a:latin typeface="Times New Roman" panose="02020603050405020304" pitchFamily="18" charset="0"/>
              </a:rPr>
              <a:t>Entorno natural equilibrado</a:t>
            </a:r>
            <a:endParaRPr lang="es-ES" altLang="es-ES" sz="1600" b="1" dirty="0">
              <a:latin typeface="Times New Roman" panose="02020603050405020304" pitchFamily="18" charset="0"/>
            </a:endParaRPr>
          </a:p>
        </p:txBody>
      </p:sp>
      <p:sp>
        <p:nvSpPr>
          <p:cNvPr id="35858" name="Text Box 19">
            <a:extLst>
              <a:ext uri="{FF2B5EF4-FFF2-40B4-BE49-F238E27FC236}">
                <a16:creationId xmlns:a16="http://schemas.microsoft.com/office/drawing/2014/main" id="{CBF93846-C939-4D39-8440-AF944CB31A56}"/>
              </a:ext>
            </a:extLst>
          </p:cNvPr>
          <p:cNvSpPr txBox="1">
            <a:spLocks noChangeArrowheads="1"/>
          </p:cNvSpPr>
          <p:nvPr/>
        </p:nvSpPr>
        <p:spPr bwMode="auto">
          <a:xfrm>
            <a:off x="8991600" y="3276600"/>
            <a:ext cx="1143000"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400" b="1">
                <a:latin typeface="Times New Roman" panose="02020603050405020304" pitchFamily="18" charset="0"/>
              </a:rPr>
              <a:t>Entorno económico sostenible</a:t>
            </a:r>
            <a:endParaRPr lang="es-ES" altLang="es-ES" sz="1400" b="1">
              <a:latin typeface="Times New Roman" panose="02020603050405020304" pitchFamily="18" charset="0"/>
            </a:endParaRPr>
          </a:p>
        </p:txBody>
      </p:sp>
      <p:sp>
        <p:nvSpPr>
          <p:cNvPr id="35859" name="Text Box 20">
            <a:extLst>
              <a:ext uri="{FF2B5EF4-FFF2-40B4-BE49-F238E27FC236}">
                <a16:creationId xmlns:a16="http://schemas.microsoft.com/office/drawing/2014/main" id="{3B1CAAEA-8C0B-4B5A-84AC-5A8DE57F3AB1}"/>
              </a:ext>
            </a:extLst>
          </p:cNvPr>
          <p:cNvSpPr txBox="1">
            <a:spLocks noChangeArrowheads="1"/>
          </p:cNvSpPr>
          <p:nvPr/>
        </p:nvSpPr>
        <p:spPr bwMode="auto">
          <a:xfrm>
            <a:off x="7208839" y="3249614"/>
            <a:ext cx="1450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400" b="1">
                <a:latin typeface="Times New Roman" panose="02020603050405020304" pitchFamily="18" charset="0"/>
              </a:rPr>
              <a:t>Entorno urbano habitable</a:t>
            </a:r>
            <a:endParaRPr lang="es-ES" altLang="es-ES" sz="1400" b="1">
              <a:latin typeface="Times New Roman" panose="02020603050405020304" pitchFamily="18" charset="0"/>
            </a:endParaRPr>
          </a:p>
        </p:txBody>
      </p:sp>
      <p:sp>
        <p:nvSpPr>
          <p:cNvPr id="35860" name="Text Box 21">
            <a:extLst>
              <a:ext uri="{FF2B5EF4-FFF2-40B4-BE49-F238E27FC236}">
                <a16:creationId xmlns:a16="http://schemas.microsoft.com/office/drawing/2014/main" id="{7DE159B2-E906-4A9D-AC82-DB1054706427}"/>
              </a:ext>
            </a:extLst>
          </p:cNvPr>
          <p:cNvSpPr txBox="1">
            <a:spLocks noChangeArrowheads="1"/>
          </p:cNvSpPr>
          <p:nvPr/>
        </p:nvSpPr>
        <p:spPr bwMode="auto">
          <a:xfrm>
            <a:off x="3963988" y="6056313"/>
            <a:ext cx="4191000" cy="36671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b="1">
                <a:latin typeface="Arial" panose="020B0604020202020204" pitchFamily="34" charset="0"/>
              </a:rPr>
              <a:t>Recursos y soluciones del DS</a:t>
            </a:r>
            <a:endParaRPr lang="es-ES" altLang="es-ES" b="1">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8896" y="160852"/>
            <a:ext cx="6810375" cy="635000"/>
          </a:xfrm>
          <a:prstGeom prst="rect">
            <a:avLst/>
          </a:prstGeom>
        </p:spPr>
        <p:txBody>
          <a:bodyPr vert="horz" wrap="square" lIns="0" tIns="12700" rIns="0" bIns="0" rtlCol="0">
            <a:spAutoFit/>
          </a:bodyPr>
          <a:lstStyle/>
          <a:p>
            <a:pPr marL="12700">
              <a:lnSpc>
                <a:spcPct val="100000"/>
              </a:lnSpc>
              <a:spcBef>
                <a:spcPts val="100"/>
              </a:spcBef>
            </a:pPr>
            <a:r>
              <a:rPr sz="4000" spc="-10" dirty="0">
                <a:latin typeface="Calibri Light"/>
                <a:cs typeface="Calibri Light"/>
              </a:rPr>
              <a:t>La</a:t>
            </a:r>
            <a:r>
              <a:rPr sz="4000" spc="-90" dirty="0">
                <a:latin typeface="Calibri Light"/>
                <a:cs typeface="Calibri Light"/>
              </a:rPr>
              <a:t> </a:t>
            </a:r>
            <a:r>
              <a:rPr sz="4000" spc="-35" dirty="0">
                <a:latin typeface="Calibri Light"/>
                <a:cs typeface="Calibri Light"/>
              </a:rPr>
              <a:t>sostenibilidad</a:t>
            </a:r>
            <a:r>
              <a:rPr sz="4000" spc="-140" dirty="0">
                <a:latin typeface="Calibri Light"/>
                <a:cs typeface="Calibri Light"/>
              </a:rPr>
              <a:t> </a:t>
            </a:r>
            <a:r>
              <a:rPr sz="4000" dirty="0">
                <a:latin typeface="Calibri Light"/>
                <a:cs typeface="Calibri Light"/>
              </a:rPr>
              <a:t>y</a:t>
            </a:r>
            <a:r>
              <a:rPr sz="4000" spc="-85" dirty="0">
                <a:latin typeface="Calibri Light"/>
                <a:cs typeface="Calibri Light"/>
              </a:rPr>
              <a:t> </a:t>
            </a:r>
            <a:r>
              <a:rPr sz="4000" spc="-5" dirty="0">
                <a:latin typeface="Calibri Light"/>
                <a:cs typeface="Calibri Light"/>
              </a:rPr>
              <a:t>la</a:t>
            </a:r>
            <a:r>
              <a:rPr sz="4000" spc="-95" dirty="0">
                <a:latin typeface="Calibri Light"/>
                <a:cs typeface="Calibri Light"/>
              </a:rPr>
              <a:t> </a:t>
            </a:r>
            <a:r>
              <a:rPr sz="4000" spc="-40" dirty="0">
                <a:latin typeface="Calibri Light"/>
                <a:cs typeface="Calibri Light"/>
              </a:rPr>
              <a:t>agenda</a:t>
            </a:r>
            <a:r>
              <a:rPr sz="4000" spc="-135" dirty="0">
                <a:latin typeface="Calibri Light"/>
                <a:cs typeface="Calibri Light"/>
              </a:rPr>
              <a:t> </a:t>
            </a:r>
            <a:r>
              <a:rPr sz="4000" spc="-35" dirty="0">
                <a:latin typeface="Calibri Light"/>
                <a:cs typeface="Calibri Light"/>
              </a:rPr>
              <a:t>2030</a:t>
            </a:r>
            <a:endParaRPr sz="4000" dirty="0">
              <a:latin typeface="Calibri Light"/>
              <a:cs typeface="Calibri Light"/>
            </a:endParaRPr>
          </a:p>
        </p:txBody>
      </p:sp>
      <p:sp>
        <p:nvSpPr>
          <p:cNvPr id="3" name="object 3"/>
          <p:cNvSpPr txBox="1"/>
          <p:nvPr/>
        </p:nvSpPr>
        <p:spPr>
          <a:xfrm>
            <a:off x="5351145" y="1060196"/>
            <a:ext cx="6637655" cy="4390390"/>
          </a:xfrm>
          <a:prstGeom prst="rect">
            <a:avLst/>
          </a:prstGeom>
        </p:spPr>
        <p:txBody>
          <a:bodyPr vert="horz" wrap="square" lIns="0" tIns="12700" rIns="0" bIns="0" rtlCol="0">
            <a:spAutoFit/>
          </a:bodyPr>
          <a:lstStyle/>
          <a:p>
            <a:pPr marR="635" algn="ctr">
              <a:lnSpc>
                <a:spcPct val="100000"/>
              </a:lnSpc>
              <a:spcBef>
                <a:spcPts val="100"/>
              </a:spcBef>
            </a:pPr>
            <a:r>
              <a:rPr sz="1800" b="1" i="1" dirty="0">
                <a:latin typeface="Calibri"/>
                <a:cs typeface="Calibri"/>
              </a:rPr>
              <a:t>17</a:t>
            </a:r>
            <a:r>
              <a:rPr sz="1800" b="1" i="1" spc="-5" dirty="0">
                <a:latin typeface="Calibri"/>
                <a:cs typeface="Calibri"/>
              </a:rPr>
              <a:t> </a:t>
            </a:r>
            <a:r>
              <a:rPr sz="1800" b="1" i="1" spc="-15" dirty="0">
                <a:latin typeface="Calibri"/>
                <a:cs typeface="Calibri"/>
              </a:rPr>
              <a:t>objetivos,</a:t>
            </a:r>
            <a:r>
              <a:rPr sz="1800" b="1" i="1" spc="15" dirty="0">
                <a:latin typeface="Calibri"/>
                <a:cs typeface="Calibri"/>
              </a:rPr>
              <a:t> </a:t>
            </a:r>
            <a:r>
              <a:rPr sz="1800" b="1" i="1" dirty="0">
                <a:latin typeface="Calibri"/>
                <a:cs typeface="Calibri"/>
              </a:rPr>
              <a:t>169</a:t>
            </a:r>
            <a:r>
              <a:rPr sz="1800" b="1" i="1" spc="5" dirty="0">
                <a:latin typeface="Calibri"/>
                <a:cs typeface="Calibri"/>
              </a:rPr>
              <a:t> </a:t>
            </a:r>
            <a:r>
              <a:rPr sz="1800" b="1" i="1" spc="-15" dirty="0">
                <a:latin typeface="Calibri"/>
                <a:cs typeface="Calibri"/>
              </a:rPr>
              <a:t>metas,</a:t>
            </a:r>
            <a:r>
              <a:rPr sz="1800" b="1" i="1" dirty="0">
                <a:latin typeface="Calibri"/>
                <a:cs typeface="Calibri"/>
              </a:rPr>
              <a:t> </a:t>
            </a:r>
            <a:r>
              <a:rPr sz="1800" b="1" i="1" spc="-5" dirty="0">
                <a:latin typeface="Calibri"/>
                <a:cs typeface="Calibri"/>
              </a:rPr>
              <a:t>un mundo</a:t>
            </a:r>
            <a:r>
              <a:rPr sz="1800" b="1" i="1" dirty="0">
                <a:latin typeface="Calibri"/>
                <a:cs typeface="Calibri"/>
              </a:rPr>
              <a:t> </a:t>
            </a:r>
            <a:r>
              <a:rPr sz="1800" b="1" i="1" spc="-15" dirty="0">
                <a:latin typeface="Calibri"/>
                <a:cs typeface="Calibri"/>
              </a:rPr>
              <a:t>sostenible</a:t>
            </a:r>
            <a:endParaRPr sz="1800">
              <a:latin typeface="Calibri"/>
              <a:cs typeface="Calibri"/>
            </a:endParaRPr>
          </a:p>
          <a:p>
            <a:pPr>
              <a:lnSpc>
                <a:spcPct val="100000"/>
              </a:lnSpc>
              <a:spcBef>
                <a:spcPts val="15"/>
              </a:spcBef>
            </a:pPr>
            <a:endParaRPr sz="1650">
              <a:latin typeface="Calibri"/>
              <a:cs typeface="Calibri"/>
            </a:endParaRPr>
          </a:p>
          <a:p>
            <a:pPr marL="12700" marR="5080" algn="just">
              <a:lnSpc>
                <a:spcPct val="100400"/>
              </a:lnSpc>
            </a:pPr>
            <a:r>
              <a:rPr sz="1800" spc="-10" dirty="0">
                <a:latin typeface="Calibri"/>
                <a:cs typeface="Calibri"/>
              </a:rPr>
              <a:t>Los</a:t>
            </a:r>
            <a:r>
              <a:rPr sz="1800" spc="140" dirty="0">
                <a:latin typeface="Calibri"/>
                <a:cs typeface="Calibri"/>
              </a:rPr>
              <a:t> </a:t>
            </a:r>
            <a:r>
              <a:rPr sz="1800" spc="-25" dirty="0">
                <a:latin typeface="Calibri"/>
                <a:cs typeface="Calibri"/>
              </a:rPr>
              <a:t>Objetivos</a:t>
            </a:r>
            <a:r>
              <a:rPr sz="1800" spc="135" dirty="0">
                <a:latin typeface="Calibri"/>
                <a:cs typeface="Calibri"/>
              </a:rPr>
              <a:t> </a:t>
            </a:r>
            <a:r>
              <a:rPr sz="1800" spc="-5" dirty="0">
                <a:latin typeface="Calibri"/>
                <a:cs typeface="Calibri"/>
              </a:rPr>
              <a:t>de</a:t>
            </a:r>
            <a:r>
              <a:rPr sz="1800" spc="155" dirty="0">
                <a:latin typeface="Calibri"/>
                <a:cs typeface="Calibri"/>
              </a:rPr>
              <a:t> </a:t>
            </a:r>
            <a:r>
              <a:rPr sz="1800" spc="-25" dirty="0">
                <a:latin typeface="Calibri"/>
                <a:cs typeface="Calibri"/>
              </a:rPr>
              <a:t>Desarrollo</a:t>
            </a:r>
            <a:r>
              <a:rPr sz="1800" spc="5" dirty="0">
                <a:latin typeface="Calibri"/>
                <a:cs typeface="Calibri"/>
              </a:rPr>
              <a:t> </a:t>
            </a:r>
            <a:r>
              <a:rPr sz="1800" spc="-25" dirty="0">
                <a:latin typeface="Calibri"/>
                <a:cs typeface="Calibri"/>
              </a:rPr>
              <a:t>Sostenible</a:t>
            </a:r>
            <a:r>
              <a:rPr sz="1800" spc="385" dirty="0">
                <a:latin typeface="Calibri"/>
                <a:cs typeface="Calibri"/>
              </a:rPr>
              <a:t> </a:t>
            </a:r>
            <a:r>
              <a:rPr sz="1800" spc="-15" dirty="0">
                <a:latin typeface="Calibri"/>
                <a:cs typeface="Calibri"/>
              </a:rPr>
              <a:t>(ODS)</a:t>
            </a:r>
            <a:r>
              <a:rPr sz="1800" spc="155" dirty="0">
                <a:latin typeface="Calibri"/>
                <a:cs typeface="Calibri"/>
              </a:rPr>
              <a:t> </a:t>
            </a:r>
            <a:r>
              <a:rPr sz="1800" spc="-10" dirty="0">
                <a:latin typeface="Calibri"/>
                <a:cs typeface="Calibri"/>
              </a:rPr>
              <a:t>son</a:t>
            </a:r>
            <a:r>
              <a:rPr sz="1800" spc="150" dirty="0">
                <a:latin typeface="Calibri"/>
                <a:cs typeface="Calibri"/>
              </a:rPr>
              <a:t> </a:t>
            </a:r>
            <a:r>
              <a:rPr sz="1800" spc="-5" dirty="0">
                <a:latin typeface="Calibri"/>
                <a:cs typeface="Calibri"/>
              </a:rPr>
              <a:t>un</a:t>
            </a:r>
            <a:r>
              <a:rPr sz="1800" spc="155" dirty="0">
                <a:latin typeface="Calibri"/>
                <a:cs typeface="Calibri"/>
              </a:rPr>
              <a:t> </a:t>
            </a:r>
            <a:r>
              <a:rPr sz="1800" spc="-15" dirty="0">
                <a:latin typeface="Calibri"/>
                <a:cs typeface="Calibri"/>
              </a:rPr>
              <a:t>llamado</a:t>
            </a:r>
            <a:r>
              <a:rPr sz="1800" spc="145" dirty="0">
                <a:latin typeface="Calibri"/>
                <a:cs typeface="Calibri"/>
              </a:rPr>
              <a:t> </a:t>
            </a:r>
            <a:r>
              <a:rPr sz="1800" spc="-25" dirty="0">
                <a:latin typeface="Calibri"/>
                <a:cs typeface="Calibri"/>
              </a:rPr>
              <a:t>universal </a:t>
            </a:r>
            <a:r>
              <a:rPr sz="1800" spc="-395" dirty="0">
                <a:latin typeface="Calibri"/>
                <a:cs typeface="Calibri"/>
              </a:rPr>
              <a:t> </a:t>
            </a:r>
            <a:r>
              <a:rPr sz="1800" dirty="0">
                <a:latin typeface="Calibri"/>
                <a:cs typeface="Calibri"/>
              </a:rPr>
              <a:t>a</a:t>
            </a:r>
            <a:r>
              <a:rPr sz="1800" spc="5" dirty="0">
                <a:latin typeface="Calibri"/>
                <a:cs typeface="Calibri"/>
              </a:rPr>
              <a:t> </a:t>
            </a:r>
            <a:r>
              <a:rPr sz="1800" spc="-5" dirty="0">
                <a:latin typeface="Calibri"/>
                <a:cs typeface="Calibri"/>
              </a:rPr>
              <a:t>la</a:t>
            </a:r>
            <a:r>
              <a:rPr sz="1800" dirty="0">
                <a:latin typeface="Calibri"/>
                <a:cs typeface="Calibri"/>
              </a:rPr>
              <a:t> adopción</a:t>
            </a:r>
            <a:r>
              <a:rPr sz="1800" spc="5" dirty="0">
                <a:latin typeface="Calibri"/>
                <a:cs typeface="Calibri"/>
              </a:rPr>
              <a:t> </a:t>
            </a:r>
            <a:r>
              <a:rPr sz="1800" dirty="0">
                <a:latin typeface="Calibri"/>
                <a:cs typeface="Calibri"/>
              </a:rPr>
              <a:t>de</a:t>
            </a:r>
            <a:r>
              <a:rPr sz="1800" spc="5" dirty="0">
                <a:latin typeface="Calibri"/>
                <a:cs typeface="Calibri"/>
              </a:rPr>
              <a:t> </a:t>
            </a:r>
            <a:r>
              <a:rPr sz="1800" spc="-10" dirty="0">
                <a:latin typeface="Calibri"/>
                <a:cs typeface="Calibri"/>
              </a:rPr>
              <a:t>medidas</a:t>
            </a:r>
            <a:r>
              <a:rPr sz="1800" spc="-5" dirty="0">
                <a:latin typeface="Calibri"/>
                <a:cs typeface="Calibri"/>
              </a:rPr>
              <a:t> </a:t>
            </a:r>
            <a:r>
              <a:rPr sz="1800" spc="-25" dirty="0">
                <a:latin typeface="Calibri"/>
                <a:cs typeface="Calibri"/>
              </a:rPr>
              <a:t>para</a:t>
            </a:r>
            <a:r>
              <a:rPr sz="1800" spc="-20" dirty="0">
                <a:latin typeface="Calibri"/>
                <a:cs typeface="Calibri"/>
              </a:rPr>
              <a:t> </a:t>
            </a:r>
            <a:r>
              <a:rPr sz="1800" spc="-5" dirty="0">
                <a:latin typeface="Calibri"/>
                <a:cs typeface="Calibri"/>
              </a:rPr>
              <a:t>poner</a:t>
            </a:r>
            <a:r>
              <a:rPr sz="1800" dirty="0">
                <a:latin typeface="Calibri"/>
                <a:cs typeface="Calibri"/>
              </a:rPr>
              <a:t> </a:t>
            </a:r>
            <a:r>
              <a:rPr sz="1800" spc="-5" dirty="0">
                <a:latin typeface="Calibri"/>
                <a:cs typeface="Calibri"/>
              </a:rPr>
              <a:t>fin</a:t>
            </a:r>
            <a:r>
              <a:rPr sz="1800" dirty="0">
                <a:latin typeface="Calibri"/>
                <a:cs typeface="Calibri"/>
              </a:rPr>
              <a:t> a</a:t>
            </a:r>
            <a:r>
              <a:rPr sz="1800" spc="5" dirty="0">
                <a:latin typeface="Calibri"/>
                <a:cs typeface="Calibri"/>
              </a:rPr>
              <a:t> </a:t>
            </a:r>
            <a:r>
              <a:rPr sz="1800" spc="-5" dirty="0">
                <a:latin typeface="Calibri"/>
                <a:cs typeface="Calibri"/>
              </a:rPr>
              <a:t>la</a:t>
            </a:r>
            <a:r>
              <a:rPr sz="1800" dirty="0">
                <a:latin typeface="Calibri"/>
                <a:cs typeface="Calibri"/>
              </a:rPr>
              <a:t> </a:t>
            </a:r>
            <a:r>
              <a:rPr sz="1800" spc="-20" dirty="0">
                <a:latin typeface="Calibri"/>
                <a:cs typeface="Calibri"/>
              </a:rPr>
              <a:t>pobreza,</a:t>
            </a:r>
            <a:r>
              <a:rPr sz="1800" spc="-15" dirty="0">
                <a:latin typeface="Calibri"/>
                <a:cs typeface="Calibri"/>
              </a:rPr>
              <a:t> </a:t>
            </a:r>
            <a:r>
              <a:rPr sz="1800" spc="-20" dirty="0">
                <a:latin typeface="Calibri"/>
                <a:cs typeface="Calibri"/>
              </a:rPr>
              <a:t>proteger</a:t>
            </a:r>
            <a:r>
              <a:rPr sz="1800" spc="-15" dirty="0">
                <a:latin typeface="Calibri"/>
                <a:cs typeface="Calibri"/>
              </a:rPr>
              <a:t> </a:t>
            </a:r>
            <a:r>
              <a:rPr sz="1800" dirty="0">
                <a:latin typeface="Calibri"/>
                <a:cs typeface="Calibri"/>
              </a:rPr>
              <a:t>el </a:t>
            </a:r>
            <a:r>
              <a:rPr sz="1800" spc="-395" dirty="0">
                <a:latin typeface="Calibri"/>
                <a:cs typeface="Calibri"/>
              </a:rPr>
              <a:t> </a:t>
            </a:r>
            <a:r>
              <a:rPr sz="1800" spc="-20" dirty="0">
                <a:latin typeface="Calibri"/>
                <a:cs typeface="Calibri"/>
              </a:rPr>
              <a:t>planeta </a:t>
            </a:r>
            <a:r>
              <a:rPr sz="1800" dirty="0">
                <a:latin typeface="Calibri"/>
                <a:cs typeface="Calibri"/>
              </a:rPr>
              <a:t>y </a:t>
            </a:r>
            <a:r>
              <a:rPr sz="1800" spc="-30" dirty="0">
                <a:latin typeface="Calibri"/>
                <a:cs typeface="Calibri"/>
              </a:rPr>
              <a:t>garantizar </a:t>
            </a:r>
            <a:r>
              <a:rPr sz="1800" dirty="0">
                <a:latin typeface="Calibri"/>
                <a:cs typeface="Calibri"/>
              </a:rPr>
              <a:t>que </a:t>
            </a:r>
            <a:r>
              <a:rPr sz="1800" spc="-15" dirty="0">
                <a:latin typeface="Calibri"/>
                <a:cs typeface="Calibri"/>
              </a:rPr>
              <a:t>todas </a:t>
            </a:r>
            <a:r>
              <a:rPr sz="1800" spc="-10" dirty="0">
                <a:latin typeface="Calibri"/>
                <a:cs typeface="Calibri"/>
              </a:rPr>
              <a:t>las </a:t>
            </a:r>
            <a:r>
              <a:rPr sz="1800" spc="-15" dirty="0">
                <a:latin typeface="Calibri"/>
                <a:cs typeface="Calibri"/>
              </a:rPr>
              <a:t>personas </a:t>
            </a:r>
            <a:r>
              <a:rPr sz="1800" spc="-10" dirty="0">
                <a:latin typeface="Calibri"/>
                <a:cs typeface="Calibri"/>
              </a:rPr>
              <a:t>gocen </a:t>
            </a:r>
            <a:r>
              <a:rPr sz="1800" dirty="0">
                <a:latin typeface="Calibri"/>
                <a:cs typeface="Calibri"/>
              </a:rPr>
              <a:t>de </a:t>
            </a:r>
            <a:r>
              <a:rPr sz="1800" spc="-5" dirty="0">
                <a:latin typeface="Calibri"/>
                <a:cs typeface="Calibri"/>
              </a:rPr>
              <a:t>paz </a:t>
            </a:r>
            <a:r>
              <a:rPr sz="1800" dirty="0">
                <a:latin typeface="Calibri"/>
                <a:cs typeface="Calibri"/>
              </a:rPr>
              <a:t>y </a:t>
            </a:r>
            <a:r>
              <a:rPr sz="1800" spc="-15" dirty="0">
                <a:latin typeface="Calibri"/>
                <a:cs typeface="Calibri"/>
              </a:rPr>
              <a:t>prosperidad </a:t>
            </a:r>
            <a:r>
              <a:rPr sz="1800" spc="-10" dirty="0">
                <a:latin typeface="Calibri"/>
                <a:cs typeface="Calibri"/>
              </a:rPr>
              <a:t> </a:t>
            </a:r>
            <a:r>
              <a:rPr sz="1800" spc="-25" dirty="0">
                <a:latin typeface="Calibri"/>
                <a:cs typeface="Calibri"/>
              </a:rPr>
              <a:t>(Programa</a:t>
            </a:r>
            <a:r>
              <a:rPr sz="1800" spc="-5" dirty="0">
                <a:latin typeface="Calibri"/>
                <a:cs typeface="Calibri"/>
              </a:rPr>
              <a:t> </a:t>
            </a:r>
            <a:r>
              <a:rPr sz="1800" dirty="0">
                <a:latin typeface="Calibri"/>
                <a:cs typeface="Calibri"/>
              </a:rPr>
              <a:t>de</a:t>
            </a:r>
            <a:r>
              <a:rPr sz="1800" spc="20" dirty="0">
                <a:latin typeface="Calibri"/>
                <a:cs typeface="Calibri"/>
              </a:rPr>
              <a:t> </a:t>
            </a:r>
            <a:r>
              <a:rPr sz="1800" spc="-10" dirty="0">
                <a:latin typeface="Calibri"/>
                <a:cs typeface="Calibri"/>
              </a:rPr>
              <a:t>las</a:t>
            </a:r>
            <a:r>
              <a:rPr sz="1800" spc="5" dirty="0">
                <a:latin typeface="Calibri"/>
                <a:cs typeface="Calibri"/>
              </a:rPr>
              <a:t> </a:t>
            </a:r>
            <a:r>
              <a:rPr sz="1800" spc="-5" dirty="0">
                <a:latin typeface="Calibri"/>
                <a:cs typeface="Calibri"/>
              </a:rPr>
              <a:t>Naciones</a:t>
            </a:r>
            <a:r>
              <a:rPr sz="1800" spc="10" dirty="0">
                <a:latin typeface="Calibri"/>
                <a:cs typeface="Calibri"/>
              </a:rPr>
              <a:t> </a:t>
            </a:r>
            <a:r>
              <a:rPr sz="1800" spc="-5" dirty="0">
                <a:latin typeface="Calibri"/>
                <a:cs typeface="Calibri"/>
              </a:rPr>
              <a:t>Unidas </a:t>
            </a:r>
            <a:r>
              <a:rPr sz="1800" spc="-25" dirty="0">
                <a:latin typeface="Calibri"/>
                <a:cs typeface="Calibri"/>
              </a:rPr>
              <a:t>para</a:t>
            </a:r>
            <a:r>
              <a:rPr sz="1800" spc="-5" dirty="0">
                <a:latin typeface="Calibri"/>
                <a:cs typeface="Calibri"/>
              </a:rPr>
              <a:t> </a:t>
            </a:r>
            <a:r>
              <a:rPr sz="1800" dirty="0">
                <a:latin typeface="Calibri"/>
                <a:cs typeface="Calibri"/>
              </a:rPr>
              <a:t>el</a:t>
            </a:r>
            <a:r>
              <a:rPr sz="1800" spc="10" dirty="0">
                <a:latin typeface="Calibri"/>
                <a:cs typeface="Calibri"/>
              </a:rPr>
              <a:t> </a:t>
            </a:r>
            <a:r>
              <a:rPr sz="1800" spc="-25" dirty="0">
                <a:latin typeface="Calibri"/>
                <a:cs typeface="Calibri"/>
              </a:rPr>
              <a:t>Desarrollo,</a:t>
            </a:r>
            <a:r>
              <a:rPr sz="1800" spc="15" dirty="0">
                <a:latin typeface="Calibri"/>
                <a:cs typeface="Calibri"/>
              </a:rPr>
              <a:t> </a:t>
            </a:r>
            <a:r>
              <a:rPr sz="1800" spc="-5" dirty="0">
                <a:latin typeface="Calibri"/>
                <a:cs typeface="Calibri"/>
              </a:rPr>
              <a:t>2019).</a:t>
            </a:r>
            <a:endParaRPr sz="1800">
              <a:latin typeface="Calibri"/>
              <a:cs typeface="Calibri"/>
            </a:endParaRPr>
          </a:p>
          <a:p>
            <a:pPr>
              <a:lnSpc>
                <a:spcPct val="100000"/>
              </a:lnSpc>
              <a:spcBef>
                <a:spcPts val="50"/>
              </a:spcBef>
            </a:pPr>
            <a:endParaRPr sz="1800">
              <a:latin typeface="Calibri"/>
              <a:cs typeface="Calibri"/>
            </a:endParaRPr>
          </a:p>
          <a:p>
            <a:pPr marL="12700" marR="7620" algn="just">
              <a:lnSpc>
                <a:spcPts val="2110"/>
              </a:lnSpc>
            </a:pPr>
            <a:r>
              <a:rPr sz="1800" u="sng" spc="-15" dirty="0">
                <a:uFill>
                  <a:solidFill>
                    <a:srgbClr val="000000"/>
                  </a:solidFill>
                </a:uFill>
                <a:latin typeface="Calibri"/>
                <a:cs typeface="Calibri"/>
              </a:rPr>
              <a:t>Áreas</a:t>
            </a:r>
            <a:r>
              <a:rPr sz="1800" u="sng" spc="-10" dirty="0">
                <a:uFill>
                  <a:solidFill>
                    <a:srgbClr val="000000"/>
                  </a:solidFill>
                </a:uFill>
                <a:latin typeface="Calibri"/>
                <a:cs typeface="Calibri"/>
              </a:rPr>
              <a:t> </a:t>
            </a:r>
            <a:r>
              <a:rPr sz="1800" u="sng" dirty="0">
                <a:uFill>
                  <a:solidFill>
                    <a:srgbClr val="000000"/>
                  </a:solidFill>
                </a:uFill>
                <a:latin typeface="Calibri"/>
                <a:cs typeface="Calibri"/>
              </a:rPr>
              <a:t>de</a:t>
            </a:r>
            <a:r>
              <a:rPr sz="1800" u="sng" spc="5" dirty="0">
                <a:uFill>
                  <a:solidFill>
                    <a:srgbClr val="000000"/>
                  </a:solidFill>
                </a:uFill>
                <a:latin typeface="Calibri"/>
                <a:cs typeface="Calibri"/>
              </a:rPr>
              <a:t> </a:t>
            </a:r>
            <a:r>
              <a:rPr sz="1800" u="sng" spc="-5" dirty="0">
                <a:uFill>
                  <a:solidFill>
                    <a:srgbClr val="000000"/>
                  </a:solidFill>
                </a:uFill>
                <a:latin typeface="Calibri"/>
                <a:cs typeface="Calibri"/>
              </a:rPr>
              <a:t>los</a:t>
            </a:r>
            <a:r>
              <a:rPr sz="1800" u="sng" dirty="0">
                <a:uFill>
                  <a:solidFill>
                    <a:srgbClr val="000000"/>
                  </a:solidFill>
                </a:uFill>
                <a:latin typeface="Calibri"/>
                <a:cs typeface="Calibri"/>
              </a:rPr>
              <a:t> </a:t>
            </a:r>
            <a:r>
              <a:rPr sz="1800" u="sng" spc="-10" dirty="0">
                <a:uFill>
                  <a:solidFill>
                    <a:srgbClr val="000000"/>
                  </a:solidFill>
                </a:uFill>
                <a:latin typeface="Calibri"/>
                <a:cs typeface="Calibri"/>
              </a:rPr>
              <a:t>ODS:</a:t>
            </a:r>
            <a:r>
              <a:rPr sz="1800" u="sng" spc="-5" dirty="0">
                <a:uFill>
                  <a:solidFill>
                    <a:srgbClr val="000000"/>
                  </a:solidFill>
                </a:uFill>
                <a:latin typeface="Calibri"/>
                <a:cs typeface="Calibri"/>
              </a:rPr>
              <a:t> </a:t>
            </a:r>
            <a:r>
              <a:rPr sz="1800" dirty="0">
                <a:latin typeface="Calibri"/>
                <a:cs typeface="Calibri"/>
              </a:rPr>
              <a:t>5</a:t>
            </a:r>
            <a:r>
              <a:rPr sz="1800" spc="5" dirty="0">
                <a:latin typeface="Calibri"/>
                <a:cs typeface="Calibri"/>
              </a:rPr>
              <a:t> </a:t>
            </a:r>
            <a:r>
              <a:rPr sz="1800" spc="-10" dirty="0">
                <a:latin typeface="Calibri"/>
                <a:cs typeface="Calibri"/>
              </a:rPr>
              <a:t>temas</a:t>
            </a:r>
            <a:r>
              <a:rPr sz="1800" spc="-5" dirty="0">
                <a:latin typeface="Calibri"/>
                <a:cs typeface="Calibri"/>
              </a:rPr>
              <a:t> </a:t>
            </a:r>
            <a:r>
              <a:rPr sz="1800" spc="-15" dirty="0">
                <a:latin typeface="Calibri"/>
                <a:cs typeface="Calibri"/>
              </a:rPr>
              <a:t>generales</a:t>
            </a:r>
            <a:r>
              <a:rPr sz="1800" spc="-10" dirty="0">
                <a:latin typeface="Calibri"/>
                <a:cs typeface="Calibri"/>
              </a:rPr>
              <a:t> </a:t>
            </a:r>
            <a:r>
              <a:rPr sz="1800" dirty="0">
                <a:latin typeface="Calibri"/>
                <a:cs typeface="Calibri"/>
              </a:rPr>
              <a:t>que</a:t>
            </a:r>
            <a:r>
              <a:rPr sz="1800" spc="5" dirty="0">
                <a:latin typeface="Calibri"/>
                <a:cs typeface="Calibri"/>
              </a:rPr>
              <a:t> </a:t>
            </a:r>
            <a:r>
              <a:rPr sz="1800" spc="-5" dirty="0">
                <a:latin typeface="Calibri"/>
                <a:cs typeface="Calibri"/>
              </a:rPr>
              <a:t>son:</a:t>
            </a:r>
            <a:r>
              <a:rPr sz="1800" dirty="0">
                <a:latin typeface="Calibri"/>
                <a:cs typeface="Calibri"/>
              </a:rPr>
              <a:t> </a:t>
            </a:r>
            <a:r>
              <a:rPr sz="1800" spc="-20" dirty="0">
                <a:latin typeface="Calibri"/>
                <a:cs typeface="Calibri"/>
              </a:rPr>
              <a:t>Personas,</a:t>
            </a:r>
            <a:r>
              <a:rPr sz="1800" spc="-15" dirty="0">
                <a:latin typeface="Calibri"/>
                <a:cs typeface="Calibri"/>
              </a:rPr>
              <a:t> </a:t>
            </a:r>
            <a:r>
              <a:rPr sz="1800" spc="-10" dirty="0">
                <a:latin typeface="Calibri"/>
                <a:cs typeface="Calibri"/>
              </a:rPr>
              <a:t>planeta, </a:t>
            </a:r>
            <a:r>
              <a:rPr sz="1800" spc="-5" dirty="0">
                <a:latin typeface="Calibri"/>
                <a:cs typeface="Calibri"/>
              </a:rPr>
              <a:t> </a:t>
            </a:r>
            <a:r>
              <a:rPr sz="1800" spc="-15" dirty="0">
                <a:latin typeface="Calibri"/>
                <a:cs typeface="Calibri"/>
              </a:rPr>
              <a:t>prosperidad,</a:t>
            </a:r>
            <a:r>
              <a:rPr sz="1800" spc="5" dirty="0">
                <a:latin typeface="Calibri"/>
                <a:cs typeface="Calibri"/>
              </a:rPr>
              <a:t> </a:t>
            </a:r>
            <a:r>
              <a:rPr sz="1800" spc="-5" dirty="0">
                <a:latin typeface="Calibri"/>
                <a:cs typeface="Calibri"/>
              </a:rPr>
              <a:t>paz</a:t>
            </a:r>
            <a:r>
              <a:rPr sz="1800" spc="15" dirty="0">
                <a:latin typeface="Calibri"/>
                <a:cs typeface="Calibri"/>
              </a:rPr>
              <a:t> </a:t>
            </a:r>
            <a:r>
              <a:rPr sz="1800" dirty="0">
                <a:latin typeface="Calibri"/>
                <a:cs typeface="Calibri"/>
              </a:rPr>
              <a:t>y </a:t>
            </a:r>
            <a:r>
              <a:rPr sz="1800" spc="-10" dirty="0">
                <a:latin typeface="Calibri"/>
                <a:cs typeface="Calibri"/>
              </a:rPr>
              <a:t>alianzas</a:t>
            </a:r>
            <a:r>
              <a:rPr sz="1800" dirty="0">
                <a:latin typeface="Calibri"/>
                <a:cs typeface="Calibri"/>
              </a:rPr>
              <a:t> </a:t>
            </a:r>
            <a:r>
              <a:rPr sz="1800" spc="-10" dirty="0">
                <a:latin typeface="Calibri"/>
                <a:cs typeface="Calibri"/>
              </a:rPr>
              <a:t>(asociaciones).</a:t>
            </a:r>
            <a:endParaRPr sz="1800">
              <a:latin typeface="Calibri"/>
              <a:cs typeface="Calibri"/>
            </a:endParaRPr>
          </a:p>
          <a:p>
            <a:pPr>
              <a:lnSpc>
                <a:spcPct val="100000"/>
              </a:lnSpc>
            </a:pPr>
            <a:endParaRPr sz="1700">
              <a:latin typeface="Calibri"/>
              <a:cs typeface="Calibri"/>
            </a:endParaRPr>
          </a:p>
          <a:p>
            <a:pPr marL="12700" marR="6985" algn="just">
              <a:lnSpc>
                <a:spcPct val="100000"/>
              </a:lnSpc>
            </a:pPr>
            <a:r>
              <a:rPr sz="1800" spc="-20" dirty="0">
                <a:latin typeface="Calibri"/>
                <a:cs typeface="Calibri"/>
              </a:rPr>
              <a:t>Conferencia </a:t>
            </a:r>
            <a:r>
              <a:rPr sz="1800" dirty="0">
                <a:latin typeface="Calibri"/>
                <a:cs typeface="Calibri"/>
              </a:rPr>
              <a:t>de </a:t>
            </a:r>
            <a:r>
              <a:rPr sz="1800" spc="-5" dirty="0">
                <a:latin typeface="Calibri"/>
                <a:cs typeface="Calibri"/>
              </a:rPr>
              <a:t>las Naciones </a:t>
            </a:r>
            <a:r>
              <a:rPr sz="1800" spc="-10" dirty="0">
                <a:latin typeface="Calibri"/>
                <a:cs typeface="Calibri"/>
              </a:rPr>
              <a:t>Unidas </a:t>
            </a:r>
            <a:r>
              <a:rPr sz="1800" spc="-15" dirty="0">
                <a:latin typeface="Calibri"/>
                <a:cs typeface="Calibri"/>
              </a:rPr>
              <a:t>sobre </a:t>
            </a:r>
            <a:r>
              <a:rPr sz="1800" dirty="0">
                <a:latin typeface="Calibri"/>
                <a:cs typeface="Calibri"/>
              </a:rPr>
              <a:t>el </a:t>
            </a:r>
            <a:r>
              <a:rPr sz="1800" spc="-15" dirty="0">
                <a:latin typeface="Calibri"/>
                <a:cs typeface="Calibri"/>
              </a:rPr>
              <a:t>desarrollo sostenible </a:t>
            </a:r>
            <a:r>
              <a:rPr sz="1800" dirty="0">
                <a:latin typeface="Calibri"/>
                <a:cs typeface="Calibri"/>
              </a:rPr>
              <a:t>- </a:t>
            </a:r>
            <a:r>
              <a:rPr sz="1800" spc="-10" dirty="0">
                <a:latin typeface="Calibri"/>
                <a:cs typeface="Calibri"/>
              </a:rPr>
              <a:t>Río </a:t>
            </a:r>
            <a:r>
              <a:rPr sz="1800" spc="-5" dirty="0">
                <a:latin typeface="Calibri"/>
                <a:cs typeface="Calibri"/>
              </a:rPr>
              <a:t> </a:t>
            </a:r>
            <a:r>
              <a:rPr sz="1800" dirty="0">
                <a:latin typeface="Calibri"/>
                <a:cs typeface="Calibri"/>
              </a:rPr>
              <a:t>de </a:t>
            </a:r>
            <a:r>
              <a:rPr sz="1800" spc="-10" dirty="0">
                <a:latin typeface="Calibri"/>
                <a:cs typeface="Calibri"/>
              </a:rPr>
              <a:t>Janeiro </a:t>
            </a:r>
            <a:r>
              <a:rPr sz="1800" dirty="0">
                <a:latin typeface="Calibri"/>
                <a:cs typeface="Calibri"/>
              </a:rPr>
              <a:t>en </a:t>
            </a:r>
            <a:r>
              <a:rPr sz="1800" spc="-10" dirty="0">
                <a:latin typeface="Calibri"/>
                <a:cs typeface="Calibri"/>
              </a:rPr>
              <a:t>junio </a:t>
            </a:r>
            <a:r>
              <a:rPr sz="1800" dirty="0">
                <a:latin typeface="Calibri"/>
                <a:cs typeface="Calibri"/>
              </a:rPr>
              <a:t>de 2012: </a:t>
            </a:r>
            <a:r>
              <a:rPr sz="1800" spc="-5" dirty="0">
                <a:latin typeface="Calibri"/>
                <a:cs typeface="Calibri"/>
              </a:rPr>
              <a:t>Rio </a:t>
            </a:r>
            <a:r>
              <a:rPr sz="1800" dirty="0">
                <a:latin typeface="Calibri"/>
                <a:cs typeface="Calibri"/>
              </a:rPr>
              <a:t>+20: </a:t>
            </a:r>
            <a:r>
              <a:rPr sz="1800" spc="-5" dirty="0">
                <a:latin typeface="Calibri"/>
                <a:cs typeface="Calibri"/>
              </a:rPr>
              <a:t>El </a:t>
            </a:r>
            <a:r>
              <a:rPr sz="1800" spc="-15" dirty="0">
                <a:latin typeface="Calibri"/>
                <a:cs typeface="Calibri"/>
              </a:rPr>
              <a:t>futuro </a:t>
            </a:r>
            <a:r>
              <a:rPr sz="1800" dirty="0">
                <a:latin typeface="Calibri"/>
                <a:cs typeface="Calibri"/>
              </a:rPr>
              <a:t>que </a:t>
            </a:r>
            <a:r>
              <a:rPr sz="1800" spc="-10" dirty="0">
                <a:latin typeface="Calibri"/>
                <a:cs typeface="Calibri"/>
              </a:rPr>
              <a:t>queremos. </a:t>
            </a:r>
            <a:r>
              <a:rPr sz="1800" spc="-5" dirty="0">
                <a:latin typeface="Calibri"/>
                <a:cs typeface="Calibri"/>
              </a:rPr>
              <a:t>25 </a:t>
            </a:r>
            <a:r>
              <a:rPr sz="1800" dirty="0">
                <a:latin typeface="Calibri"/>
                <a:cs typeface="Calibri"/>
              </a:rPr>
              <a:t>de </a:t>
            </a:r>
            <a:r>
              <a:rPr sz="1800" spc="5" dirty="0">
                <a:latin typeface="Calibri"/>
                <a:cs typeface="Calibri"/>
              </a:rPr>
              <a:t> </a:t>
            </a:r>
            <a:r>
              <a:rPr sz="1800" spc="-10" dirty="0">
                <a:latin typeface="Calibri"/>
                <a:cs typeface="Calibri"/>
              </a:rPr>
              <a:t>septiembre </a:t>
            </a:r>
            <a:r>
              <a:rPr sz="1800" dirty="0">
                <a:latin typeface="Calibri"/>
                <a:cs typeface="Calibri"/>
              </a:rPr>
              <a:t>de </a:t>
            </a:r>
            <a:r>
              <a:rPr sz="1800" spc="-5" dirty="0">
                <a:latin typeface="Calibri"/>
                <a:cs typeface="Calibri"/>
              </a:rPr>
              <a:t>2015, 193 </a:t>
            </a:r>
            <a:r>
              <a:rPr sz="1800" spc="-10" dirty="0">
                <a:latin typeface="Calibri"/>
                <a:cs typeface="Calibri"/>
              </a:rPr>
              <a:t>líderes mundiales </a:t>
            </a:r>
            <a:r>
              <a:rPr sz="1800" spc="-20" dirty="0">
                <a:latin typeface="Calibri"/>
                <a:cs typeface="Calibri"/>
              </a:rPr>
              <a:t>aprobaron </a:t>
            </a:r>
            <a:r>
              <a:rPr sz="1800" dirty="0">
                <a:latin typeface="Calibri"/>
                <a:cs typeface="Calibri"/>
              </a:rPr>
              <a:t>en </a:t>
            </a:r>
            <a:r>
              <a:rPr sz="1800" spc="-5" dirty="0">
                <a:latin typeface="Calibri"/>
                <a:cs typeface="Calibri"/>
              </a:rPr>
              <a:t>la </a:t>
            </a:r>
            <a:r>
              <a:rPr sz="1800" spc="-15" dirty="0">
                <a:latin typeface="Calibri"/>
                <a:cs typeface="Calibri"/>
              </a:rPr>
              <a:t>cumbre </a:t>
            </a:r>
            <a:r>
              <a:rPr sz="1800" spc="-10" dirty="0">
                <a:latin typeface="Calibri"/>
                <a:cs typeface="Calibri"/>
              </a:rPr>
              <a:t> </a:t>
            </a:r>
            <a:r>
              <a:rPr sz="1800" spc="-15" dirty="0">
                <a:latin typeface="Calibri"/>
                <a:cs typeface="Calibri"/>
              </a:rPr>
              <a:t>celebrada</a:t>
            </a:r>
            <a:r>
              <a:rPr sz="1800" spc="-10" dirty="0">
                <a:latin typeface="Calibri"/>
                <a:cs typeface="Calibri"/>
              </a:rPr>
              <a:t> </a:t>
            </a:r>
            <a:r>
              <a:rPr sz="1800" dirty="0">
                <a:latin typeface="Calibri"/>
                <a:cs typeface="Calibri"/>
              </a:rPr>
              <a:t>en</a:t>
            </a:r>
            <a:r>
              <a:rPr sz="1800" spc="5" dirty="0">
                <a:latin typeface="Calibri"/>
                <a:cs typeface="Calibri"/>
              </a:rPr>
              <a:t> </a:t>
            </a:r>
            <a:r>
              <a:rPr sz="1800" spc="-15" dirty="0">
                <a:latin typeface="Calibri"/>
                <a:cs typeface="Calibri"/>
              </a:rPr>
              <a:t>Nueva</a:t>
            </a:r>
            <a:r>
              <a:rPr sz="1800" spc="-10" dirty="0">
                <a:latin typeface="Calibri"/>
                <a:cs typeface="Calibri"/>
              </a:rPr>
              <a:t> </a:t>
            </a:r>
            <a:r>
              <a:rPr sz="1800" spc="-70" dirty="0">
                <a:latin typeface="Calibri"/>
                <a:cs typeface="Calibri"/>
              </a:rPr>
              <a:t>York</a:t>
            </a:r>
            <a:r>
              <a:rPr sz="1800" spc="-65" dirty="0">
                <a:latin typeface="Calibri"/>
                <a:cs typeface="Calibri"/>
              </a:rPr>
              <a:t> </a:t>
            </a:r>
            <a:r>
              <a:rPr sz="1800" dirty="0">
                <a:latin typeface="Calibri"/>
                <a:cs typeface="Calibri"/>
              </a:rPr>
              <a:t>de</a:t>
            </a:r>
            <a:r>
              <a:rPr sz="1800" spc="5" dirty="0">
                <a:latin typeface="Calibri"/>
                <a:cs typeface="Calibri"/>
              </a:rPr>
              <a:t> </a:t>
            </a:r>
            <a:r>
              <a:rPr sz="1800" spc="-5" dirty="0">
                <a:latin typeface="Calibri"/>
                <a:cs typeface="Calibri"/>
              </a:rPr>
              <a:t>la</a:t>
            </a:r>
            <a:r>
              <a:rPr sz="1800" dirty="0">
                <a:latin typeface="Calibri"/>
                <a:cs typeface="Calibri"/>
              </a:rPr>
              <a:t> </a:t>
            </a:r>
            <a:r>
              <a:rPr sz="1800" spc="-5" dirty="0">
                <a:latin typeface="Calibri"/>
                <a:cs typeface="Calibri"/>
              </a:rPr>
              <a:t>Asamblea</a:t>
            </a:r>
            <a:r>
              <a:rPr sz="1800" dirty="0">
                <a:latin typeface="Calibri"/>
                <a:cs typeface="Calibri"/>
              </a:rPr>
              <a:t> </a:t>
            </a:r>
            <a:r>
              <a:rPr sz="1800" spc="-10" dirty="0">
                <a:latin typeface="Calibri"/>
                <a:cs typeface="Calibri"/>
              </a:rPr>
              <a:t>General,</a:t>
            </a:r>
            <a:r>
              <a:rPr sz="1800" spc="-5" dirty="0">
                <a:latin typeface="Calibri"/>
                <a:cs typeface="Calibri"/>
              </a:rPr>
              <a:t> la</a:t>
            </a:r>
            <a:r>
              <a:rPr sz="1800" dirty="0">
                <a:latin typeface="Calibri"/>
                <a:cs typeface="Calibri"/>
              </a:rPr>
              <a:t> </a:t>
            </a:r>
            <a:r>
              <a:rPr sz="1800" spc="-10" dirty="0">
                <a:latin typeface="Calibri"/>
                <a:cs typeface="Calibri"/>
              </a:rPr>
              <a:t>agenda </a:t>
            </a:r>
            <a:r>
              <a:rPr sz="1800" spc="-5" dirty="0">
                <a:latin typeface="Calibri"/>
                <a:cs typeface="Calibri"/>
              </a:rPr>
              <a:t> </a:t>
            </a:r>
            <a:r>
              <a:rPr sz="1800" spc="-30" dirty="0">
                <a:latin typeface="Calibri"/>
                <a:cs typeface="Calibri"/>
              </a:rPr>
              <a:t>“Transformar</a:t>
            </a:r>
            <a:r>
              <a:rPr sz="1800" spc="-25" dirty="0">
                <a:latin typeface="Calibri"/>
                <a:cs typeface="Calibri"/>
              </a:rPr>
              <a:t> </a:t>
            </a:r>
            <a:r>
              <a:rPr sz="1800" spc="-20" dirty="0">
                <a:latin typeface="Calibri"/>
                <a:cs typeface="Calibri"/>
              </a:rPr>
              <a:t>nuestro</a:t>
            </a:r>
            <a:r>
              <a:rPr sz="1800" spc="-15" dirty="0">
                <a:latin typeface="Calibri"/>
                <a:cs typeface="Calibri"/>
              </a:rPr>
              <a:t> </a:t>
            </a:r>
            <a:r>
              <a:rPr sz="1800" dirty="0">
                <a:latin typeface="Calibri"/>
                <a:cs typeface="Calibri"/>
              </a:rPr>
              <a:t>mundo:</a:t>
            </a:r>
            <a:r>
              <a:rPr sz="1800" spc="5" dirty="0">
                <a:latin typeface="Calibri"/>
                <a:cs typeface="Calibri"/>
              </a:rPr>
              <a:t> </a:t>
            </a:r>
            <a:r>
              <a:rPr sz="1800" spc="-5" dirty="0">
                <a:latin typeface="Calibri"/>
                <a:cs typeface="Calibri"/>
              </a:rPr>
              <a:t>la</a:t>
            </a:r>
            <a:r>
              <a:rPr sz="1800" dirty="0">
                <a:latin typeface="Calibri"/>
                <a:cs typeface="Calibri"/>
              </a:rPr>
              <a:t> </a:t>
            </a:r>
            <a:r>
              <a:rPr sz="1800" spc="-10" dirty="0">
                <a:latin typeface="Calibri"/>
                <a:cs typeface="Calibri"/>
              </a:rPr>
              <a:t>Agenda</a:t>
            </a:r>
            <a:r>
              <a:rPr sz="1800" spc="-5" dirty="0">
                <a:latin typeface="Calibri"/>
                <a:cs typeface="Calibri"/>
              </a:rPr>
              <a:t> 2030</a:t>
            </a:r>
            <a:r>
              <a:rPr sz="1800" dirty="0">
                <a:latin typeface="Calibri"/>
                <a:cs typeface="Calibri"/>
              </a:rPr>
              <a:t> </a:t>
            </a:r>
            <a:r>
              <a:rPr sz="1800" spc="-25" dirty="0">
                <a:latin typeface="Calibri"/>
                <a:cs typeface="Calibri"/>
              </a:rPr>
              <a:t>para</a:t>
            </a:r>
            <a:r>
              <a:rPr sz="1800" spc="-20" dirty="0">
                <a:latin typeface="Calibri"/>
                <a:cs typeface="Calibri"/>
              </a:rPr>
              <a:t> </a:t>
            </a:r>
            <a:r>
              <a:rPr sz="1800" dirty="0">
                <a:latin typeface="Calibri"/>
                <a:cs typeface="Calibri"/>
              </a:rPr>
              <a:t>el</a:t>
            </a:r>
            <a:r>
              <a:rPr sz="1800" spc="5" dirty="0">
                <a:latin typeface="Calibri"/>
                <a:cs typeface="Calibri"/>
              </a:rPr>
              <a:t> </a:t>
            </a:r>
            <a:r>
              <a:rPr sz="1800" spc="-15" dirty="0">
                <a:latin typeface="Calibri"/>
                <a:cs typeface="Calibri"/>
              </a:rPr>
              <a:t>Desarrollo </a:t>
            </a:r>
            <a:r>
              <a:rPr sz="1800" spc="-10" dirty="0">
                <a:latin typeface="Calibri"/>
                <a:cs typeface="Calibri"/>
              </a:rPr>
              <a:t> </a:t>
            </a:r>
            <a:r>
              <a:rPr sz="1800" spc="-15" dirty="0">
                <a:latin typeface="Calibri"/>
                <a:cs typeface="Calibri"/>
              </a:rPr>
              <a:t>Sostenible",</a:t>
            </a:r>
            <a:r>
              <a:rPr sz="1800" spc="10" dirty="0">
                <a:latin typeface="Calibri"/>
                <a:cs typeface="Calibri"/>
              </a:rPr>
              <a:t> </a:t>
            </a:r>
            <a:r>
              <a:rPr sz="1800" dirty="0">
                <a:latin typeface="Calibri"/>
                <a:cs typeface="Calibri"/>
              </a:rPr>
              <a:t>que</a:t>
            </a:r>
            <a:r>
              <a:rPr sz="1800" spc="20" dirty="0">
                <a:latin typeface="Calibri"/>
                <a:cs typeface="Calibri"/>
              </a:rPr>
              <a:t> </a:t>
            </a:r>
            <a:r>
              <a:rPr sz="1800" spc="-20" dirty="0">
                <a:latin typeface="Calibri"/>
                <a:cs typeface="Calibri"/>
              </a:rPr>
              <a:t>entró</a:t>
            </a:r>
            <a:r>
              <a:rPr sz="1800" spc="-10" dirty="0">
                <a:latin typeface="Calibri"/>
                <a:cs typeface="Calibri"/>
              </a:rPr>
              <a:t> </a:t>
            </a:r>
            <a:r>
              <a:rPr sz="1800" dirty="0">
                <a:latin typeface="Calibri"/>
                <a:cs typeface="Calibri"/>
              </a:rPr>
              <a:t>en</a:t>
            </a:r>
            <a:r>
              <a:rPr sz="1800" spc="15" dirty="0">
                <a:latin typeface="Calibri"/>
                <a:cs typeface="Calibri"/>
              </a:rPr>
              <a:t> </a:t>
            </a:r>
            <a:r>
              <a:rPr sz="1800" spc="-10" dirty="0">
                <a:latin typeface="Calibri"/>
                <a:cs typeface="Calibri"/>
              </a:rPr>
              <a:t>vigencia</a:t>
            </a:r>
            <a:r>
              <a:rPr sz="1800" spc="10" dirty="0">
                <a:latin typeface="Calibri"/>
                <a:cs typeface="Calibri"/>
              </a:rPr>
              <a:t> </a:t>
            </a:r>
            <a:r>
              <a:rPr sz="1800" dirty="0">
                <a:latin typeface="Calibri"/>
                <a:cs typeface="Calibri"/>
              </a:rPr>
              <a:t>el 1</a:t>
            </a:r>
            <a:r>
              <a:rPr sz="1800" spc="15" dirty="0">
                <a:latin typeface="Calibri"/>
                <a:cs typeface="Calibri"/>
              </a:rPr>
              <a:t> </a:t>
            </a:r>
            <a:r>
              <a:rPr sz="1800" dirty="0">
                <a:latin typeface="Calibri"/>
                <a:cs typeface="Calibri"/>
              </a:rPr>
              <a:t>de</a:t>
            </a:r>
            <a:r>
              <a:rPr sz="1800" spc="5" dirty="0">
                <a:latin typeface="Calibri"/>
                <a:cs typeface="Calibri"/>
              </a:rPr>
              <a:t> </a:t>
            </a:r>
            <a:r>
              <a:rPr sz="1800" spc="-15" dirty="0">
                <a:latin typeface="Calibri"/>
                <a:cs typeface="Calibri"/>
              </a:rPr>
              <a:t>enero</a:t>
            </a:r>
            <a:r>
              <a:rPr sz="1800" spc="10" dirty="0">
                <a:latin typeface="Calibri"/>
                <a:cs typeface="Calibri"/>
              </a:rPr>
              <a:t> </a:t>
            </a:r>
            <a:r>
              <a:rPr sz="1800" dirty="0">
                <a:latin typeface="Calibri"/>
                <a:cs typeface="Calibri"/>
              </a:rPr>
              <a:t>de</a:t>
            </a:r>
            <a:r>
              <a:rPr sz="1800" spc="10" dirty="0">
                <a:latin typeface="Calibri"/>
                <a:cs typeface="Calibri"/>
              </a:rPr>
              <a:t> </a:t>
            </a:r>
            <a:r>
              <a:rPr sz="1800" spc="-5" dirty="0">
                <a:latin typeface="Calibri"/>
                <a:cs typeface="Calibri"/>
              </a:rPr>
              <a:t>2016.</a:t>
            </a:r>
            <a:endParaRPr sz="1800">
              <a:latin typeface="Calibri"/>
              <a:cs typeface="Calibri"/>
            </a:endParaRPr>
          </a:p>
        </p:txBody>
      </p:sp>
      <p:pic>
        <p:nvPicPr>
          <p:cNvPr id="4" name="object 4"/>
          <p:cNvPicPr/>
          <p:nvPr/>
        </p:nvPicPr>
        <p:blipFill>
          <a:blip r:embed="rId2" cstate="print"/>
          <a:stretch>
            <a:fillRect/>
          </a:stretch>
        </p:blipFill>
        <p:spPr>
          <a:xfrm>
            <a:off x="259115" y="943380"/>
            <a:ext cx="4925504" cy="4971238"/>
          </a:xfrm>
          <a:prstGeom prst="rect">
            <a:avLst/>
          </a:prstGeom>
        </p:spPr>
      </p:pic>
      <p:sp>
        <p:nvSpPr>
          <p:cNvPr id="5" name="object 5"/>
          <p:cNvSpPr txBox="1"/>
          <p:nvPr/>
        </p:nvSpPr>
        <p:spPr>
          <a:xfrm>
            <a:off x="4741417" y="5812028"/>
            <a:ext cx="7136130" cy="400685"/>
          </a:xfrm>
          <a:prstGeom prst="rect">
            <a:avLst/>
          </a:prstGeom>
        </p:spPr>
        <p:txBody>
          <a:bodyPr vert="horz" wrap="square" lIns="0" tIns="3175" rIns="0" bIns="0" rtlCol="0">
            <a:spAutoFit/>
          </a:bodyPr>
          <a:lstStyle/>
          <a:p>
            <a:pPr marL="2160270" marR="5080" indent="-2148205">
              <a:lnSpc>
                <a:spcPct val="105000"/>
              </a:lnSpc>
              <a:spcBef>
                <a:spcPts val="25"/>
              </a:spcBef>
            </a:pPr>
            <a:r>
              <a:rPr sz="1200" i="1" spc="-40" dirty="0">
                <a:latin typeface="Calibri"/>
                <a:cs typeface="Calibri"/>
              </a:rPr>
              <a:t>Tomado</a:t>
            </a:r>
            <a:r>
              <a:rPr sz="1200" i="1" spc="-10" dirty="0">
                <a:latin typeface="Calibri"/>
                <a:cs typeface="Calibri"/>
              </a:rPr>
              <a:t> </a:t>
            </a:r>
            <a:r>
              <a:rPr sz="1200" i="1" spc="-5" dirty="0">
                <a:latin typeface="Calibri"/>
                <a:cs typeface="Calibri"/>
              </a:rPr>
              <a:t>de</a:t>
            </a:r>
            <a:r>
              <a:rPr sz="1200" i="1" spc="20" dirty="0">
                <a:latin typeface="Calibri"/>
                <a:cs typeface="Calibri"/>
              </a:rPr>
              <a:t> </a:t>
            </a:r>
            <a:r>
              <a:rPr sz="1200" i="1" spc="-10" dirty="0">
                <a:latin typeface="Calibri"/>
                <a:cs typeface="Calibri"/>
              </a:rPr>
              <a:t>ONU</a:t>
            </a:r>
            <a:r>
              <a:rPr sz="1200" i="1" spc="25" dirty="0">
                <a:latin typeface="Calibri"/>
                <a:cs typeface="Calibri"/>
              </a:rPr>
              <a:t> </a:t>
            </a:r>
            <a:r>
              <a:rPr sz="1200" i="1" spc="-20" dirty="0">
                <a:latin typeface="Calibri"/>
                <a:cs typeface="Calibri"/>
              </a:rPr>
              <a:t>México.</a:t>
            </a:r>
            <a:r>
              <a:rPr sz="1200" i="1" spc="5" dirty="0">
                <a:latin typeface="Calibri"/>
                <a:cs typeface="Calibri"/>
              </a:rPr>
              <a:t> </a:t>
            </a:r>
            <a:r>
              <a:rPr sz="1200" i="1" spc="-5" dirty="0">
                <a:latin typeface="Calibri"/>
                <a:cs typeface="Calibri"/>
              </a:rPr>
              <a:t>La</a:t>
            </a:r>
            <a:r>
              <a:rPr sz="1200" i="1" spc="5" dirty="0">
                <a:latin typeface="Calibri"/>
                <a:cs typeface="Calibri"/>
              </a:rPr>
              <a:t> </a:t>
            </a:r>
            <a:r>
              <a:rPr sz="1200" i="1" spc="-10" dirty="0">
                <a:latin typeface="Calibri"/>
                <a:cs typeface="Calibri"/>
              </a:rPr>
              <a:t>Agenda</a:t>
            </a:r>
            <a:r>
              <a:rPr sz="1200" i="1" dirty="0">
                <a:latin typeface="Calibri"/>
                <a:cs typeface="Calibri"/>
              </a:rPr>
              <a:t> </a:t>
            </a:r>
            <a:r>
              <a:rPr sz="1200" i="1" u="sng" dirty="0">
                <a:solidFill>
                  <a:srgbClr val="0000FF"/>
                </a:solidFill>
                <a:uFill>
                  <a:solidFill>
                    <a:srgbClr val="0000FF"/>
                  </a:solidFill>
                </a:uFill>
                <a:latin typeface="Calibri"/>
                <a:cs typeface="Calibri"/>
              </a:rPr>
              <a:t>2030,</a:t>
            </a:r>
            <a:r>
              <a:rPr sz="1200" i="1" u="sng" spc="15" dirty="0">
                <a:solidFill>
                  <a:srgbClr val="0000FF"/>
                </a:solidFill>
                <a:uFill>
                  <a:solidFill>
                    <a:srgbClr val="0000FF"/>
                  </a:solidFill>
                </a:uFill>
                <a:latin typeface="Calibri"/>
                <a:cs typeface="Calibri"/>
              </a:rPr>
              <a:t> </a:t>
            </a:r>
            <a:r>
              <a:rPr sz="1200" i="1" u="sng" spc="-10" dirty="0">
                <a:solidFill>
                  <a:srgbClr val="0000FF"/>
                </a:solidFill>
                <a:uFill>
                  <a:solidFill>
                    <a:srgbClr val="0000FF"/>
                  </a:solidFill>
                </a:uFill>
                <a:latin typeface="Calibri"/>
                <a:cs typeface="Calibri"/>
              </a:rPr>
              <a:t>transformando</a:t>
            </a:r>
            <a:r>
              <a:rPr sz="1200" i="1" u="sng" spc="5" dirty="0">
                <a:solidFill>
                  <a:srgbClr val="0000FF"/>
                </a:solidFill>
                <a:uFill>
                  <a:solidFill>
                    <a:srgbClr val="0000FF"/>
                  </a:solidFill>
                </a:uFill>
                <a:latin typeface="Calibri"/>
                <a:cs typeface="Calibri"/>
              </a:rPr>
              <a:t> </a:t>
            </a:r>
            <a:r>
              <a:rPr sz="1200" i="1" u="sng" spc="-10" dirty="0">
                <a:solidFill>
                  <a:srgbClr val="0000FF"/>
                </a:solidFill>
                <a:uFill>
                  <a:solidFill>
                    <a:srgbClr val="0000FF"/>
                  </a:solidFill>
                </a:uFill>
                <a:latin typeface="Calibri"/>
                <a:cs typeface="Calibri"/>
              </a:rPr>
              <a:t>nuestro</a:t>
            </a:r>
            <a:r>
              <a:rPr sz="1200" i="1" u="sng" spc="-5" dirty="0">
                <a:solidFill>
                  <a:srgbClr val="0000FF"/>
                </a:solidFill>
                <a:uFill>
                  <a:solidFill>
                    <a:srgbClr val="0000FF"/>
                  </a:solidFill>
                </a:uFill>
                <a:latin typeface="Calibri"/>
                <a:cs typeface="Calibri"/>
              </a:rPr>
              <a:t> </a:t>
            </a:r>
            <a:r>
              <a:rPr sz="1200" i="1" u="sng" spc="-10" dirty="0">
                <a:solidFill>
                  <a:srgbClr val="0000FF"/>
                </a:solidFill>
                <a:uFill>
                  <a:solidFill>
                    <a:srgbClr val="0000FF"/>
                  </a:solidFill>
                </a:uFill>
                <a:latin typeface="Calibri"/>
                <a:cs typeface="Calibri"/>
              </a:rPr>
              <a:t>mundo.</a:t>
            </a:r>
            <a:r>
              <a:rPr sz="1200" i="1" u="sng" spc="5" dirty="0">
                <a:solidFill>
                  <a:srgbClr val="0000FF"/>
                </a:solidFill>
                <a:uFill>
                  <a:solidFill>
                    <a:srgbClr val="0000FF"/>
                  </a:solidFill>
                </a:uFill>
                <a:latin typeface="Calibri"/>
                <a:cs typeface="Calibri"/>
              </a:rPr>
              <a:t> </a:t>
            </a:r>
            <a:r>
              <a:rPr sz="1200" i="1" u="sng" spc="-10" dirty="0">
                <a:solidFill>
                  <a:srgbClr val="0000FF"/>
                </a:solidFill>
                <a:uFill>
                  <a:solidFill>
                    <a:srgbClr val="0000FF"/>
                  </a:solidFill>
                </a:uFill>
                <a:latin typeface="Calibri"/>
                <a:cs typeface="Calibri"/>
              </a:rPr>
              <a:t>Disponible</a:t>
            </a:r>
            <a:r>
              <a:rPr sz="1200" i="1" u="sng" spc="5" dirty="0">
                <a:solidFill>
                  <a:srgbClr val="0000FF"/>
                </a:solidFill>
                <a:uFill>
                  <a:solidFill>
                    <a:srgbClr val="0000FF"/>
                  </a:solidFill>
                </a:uFill>
                <a:latin typeface="Calibri"/>
                <a:cs typeface="Calibri"/>
              </a:rPr>
              <a:t> </a:t>
            </a:r>
            <a:r>
              <a:rPr sz="1200" i="1" u="sng" spc="-5" dirty="0">
                <a:solidFill>
                  <a:srgbClr val="0000FF"/>
                </a:solidFill>
                <a:uFill>
                  <a:solidFill>
                    <a:srgbClr val="0000FF"/>
                  </a:solidFill>
                </a:uFill>
                <a:latin typeface="Calibri"/>
                <a:cs typeface="Calibri"/>
              </a:rPr>
              <a:t>en:</a:t>
            </a:r>
            <a:r>
              <a:rPr sz="1200" i="1" u="sng" spc="40" dirty="0">
                <a:solidFill>
                  <a:srgbClr val="0000FF"/>
                </a:solidFill>
                <a:uFill>
                  <a:solidFill>
                    <a:srgbClr val="0000FF"/>
                  </a:solidFill>
                </a:uFill>
                <a:latin typeface="Calibri"/>
                <a:cs typeface="Calibri"/>
              </a:rPr>
              <a:t> </a:t>
            </a:r>
            <a:r>
              <a:rPr sz="1200" i="1" u="sng" spc="-20" dirty="0">
                <a:solidFill>
                  <a:srgbClr val="0000FF"/>
                </a:solidFill>
                <a:uFill>
                  <a:solidFill>
                    <a:srgbClr val="0000FF"/>
                  </a:solidFill>
                </a:uFill>
                <a:latin typeface="Calibri"/>
                <a:cs typeface="Calibri"/>
                <a:hlinkClick r:id="rId3"/>
              </a:rPr>
              <a:t>http://www.onu.org.mx/la- </a:t>
            </a:r>
            <a:r>
              <a:rPr sz="1200" i="1" spc="-254" dirty="0">
                <a:solidFill>
                  <a:srgbClr val="0000FF"/>
                </a:solidFill>
                <a:latin typeface="Calibri"/>
                <a:cs typeface="Calibri"/>
              </a:rPr>
              <a:t> </a:t>
            </a:r>
            <a:r>
              <a:rPr sz="1200" i="1" u="sng" spc="-10" dirty="0">
                <a:solidFill>
                  <a:srgbClr val="0000FF"/>
                </a:solidFill>
                <a:uFill>
                  <a:solidFill>
                    <a:srgbClr val="0462C1"/>
                  </a:solidFill>
                </a:uFill>
                <a:latin typeface="Calibri"/>
                <a:cs typeface="Calibri"/>
              </a:rPr>
              <a:t>agenda-2030-transformando-nuestro-mundo/</a:t>
            </a:r>
            <a:endParaRPr sz="1200">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7222" y="1419859"/>
            <a:ext cx="6010910" cy="4427220"/>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latin typeface="Arial MT"/>
                <a:cs typeface="Arial MT"/>
              </a:rPr>
              <a:t>Se trata de 17 </a:t>
            </a:r>
            <a:r>
              <a:rPr sz="1800" spc="-10" dirty="0">
                <a:latin typeface="Arial MT"/>
                <a:cs typeface="Arial MT"/>
              </a:rPr>
              <a:t>objetivos que </a:t>
            </a:r>
            <a:r>
              <a:rPr sz="1800" spc="-5" dirty="0">
                <a:latin typeface="Arial MT"/>
                <a:cs typeface="Arial MT"/>
              </a:rPr>
              <a:t>sustituyen los </a:t>
            </a:r>
            <a:r>
              <a:rPr sz="1800" spc="-10" dirty="0">
                <a:latin typeface="Arial MT"/>
                <a:cs typeface="Arial MT"/>
              </a:rPr>
              <a:t>Objetivos </a:t>
            </a:r>
            <a:r>
              <a:rPr sz="1800" spc="-15" dirty="0">
                <a:latin typeface="Arial MT"/>
                <a:cs typeface="Arial MT"/>
              </a:rPr>
              <a:t>de </a:t>
            </a:r>
            <a:r>
              <a:rPr sz="1800" spc="-10" dirty="0">
                <a:latin typeface="Arial MT"/>
                <a:cs typeface="Arial MT"/>
              </a:rPr>
              <a:t> Desarrollo del Milenio </a:t>
            </a:r>
            <a:r>
              <a:rPr sz="1800" spc="-5" dirty="0">
                <a:latin typeface="Arial MT"/>
                <a:cs typeface="Arial MT"/>
              </a:rPr>
              <a:t>(ODM). Se construyen </a:t>
            </a:r>
            <a:r>
              <a:rPr sz="1800" spc="-10" dirty="0">
                <a:latin typeface="Arial MT"/>
                <a:cs typeface="Arial MT"/>
              </a:rPr>
              <a:t>precisamente </a:t>
            </a:r>
            <a:r>
              <a:rPr sz="1800" spc="-490" dirty="0">
                <a:latin typeface="Arial MT"/>
                <a:cs typeface="Arial MT"/>
              </a:rPr>
              <a:t> </a:t>
            </a:r>
            <a:r>
              <a:rPr sz="1800" dirty="0">
                <a:latin typeface="Arial MT"/>
                <a:cs typeface="Arial MT"/>
              </a:rPr>
              <a:t>a </a:t>
            </a:r>
            <a:r>
              <a:rPr sz="1800" spc="-10" dirty="0">
                <a:latin typeface="Arial MT"/>
                <a:cs typeface="Arial MT"/>
              </a:rPr>
              <a:t>partir </a:t>
            </a:r>
            <a:r>
              <a:rPr sz="1800" spc="-5" dirty="0">
                <a:latin typeface="Arial MT"/>
                <a:cs typeface="Arial MT"/>
              </a:rPr>
              <a:t>de la </a:t>
            </a:r>
            <a:r>
              <a:rPr sz="1800" spc="-10" dirty="0">
                <a:latin typeface="Arial MT"/>
                <a:cs typeface="Arial MT"/>
              </a:rPr>
              <a:t>evaluación </a:t>
            </a:r>
            <a:r>
              <a:rPr sz="1800" spc="-5" dirty="0">
                <a:latin typeface="Arial MT"/>
                <a:cs typeface="Arial MT"/>
              </a:rPr>
              <a:t>de los </a:t>
            </a:r>
            <a:r>
              <a:rPr sz="1800" spc="-10" dirty="0">
                <a:latin typeface="Arial MT"/>
                <a:cs typeface="Arial MT"/>
              </a:rPr>
              <a:t>resultados </a:t>
            </a:r>
            <a:r>
              <a:rPr sz="1800" dirty="0">
                <a:latin typeface="Arial MT"/>
                <a:cs typeface="Arial MT"/>
              </a:rPr>
              <a:t>y </a:t>
            </a:r>
            <a:r>
              <a:rPr sz="1800" spc="-10" dirty="0">
                <a:latin typeface="Arial MT"/>
                <a:cs typeface="Arial MT"/>
              </a:rPr>
              <a:t>logros </a:t>
            </a:r>
            <a:r>
              <a:rPr sz="1800" spc="-5" dirty="0">
                <a:latin typeface="Arial MT"/>
                <a:cs typeface="Arial MT"/>
              </a:rPr>
              <a:t>de los </a:t>
            </a:r>
            <a:r>
              <a:rPr sz="1800" dirty="0">
                <a:latin typeface="Arial MT"/>
                <a:cs typeface="Arial MT"/>
              </a:rPr>
              <a:t> </a:t>
            </a:r>
            <a:r>
              <a:rPr sz="1800" spc="-5" dirty="0">
                <a:latin typeface="Arial MT"/>
                <a:cs typeface="Arial MT"/>
              </a:rPr>
              <a:t>ODM,</a:t>
            </a:r>
            <a:r>
              <a:rPr sz="1800" dirty="0">
                <a:latin typeface="Arial MT"/>
                <a:cs typeface="Arial MT"/>
              </a:rPr>
              <a:t> </a:t>
            </a:r>
            <a:r>
              <a:rPr sz="1800" spc="-10" dirty="0">
                <a:latin typeface="Arial MT"/>
                <a:cs typeface="Arial MT"/>
              </a:rPr>
              <a:t>incluyendo</a:t>
            </a:r>
            <a:r>
              <a:rPr sz="1800" spc="-5" dirty="0">
                <a:latin typeface="Arial MT"/>
                <a:cs typeface="Arial MT"/>
              </a:rPr>
              <a:t> </a:t>
            </a:r>
            <a:r>
              <a:rPr sz="1800" spc="-10" dirty="0">
                <a:latin typeface="Arial MT"/>
                <a:cs typeface="Arial MT"/>
              </a:rPr>
              <a:t>nuevas</a:t>
            </a:r>
            <a:r>
              <a:rPr sz="1800" spc="-5" dirty="0">
                <a:latin typeface="Arial MT"/>
                <a:cs typeface="Arial MT"/>
              </a:rPr>
              <a:t> </a:t>
            </a:r>
            <a:r>
              <a:rPr sz="1800" spc="-10" dirty="0">
                <a:latin typeface="Arial MT"/>
                <a:cs typeface="Arial MT"/>
              </a:rPr>
              <a:t>temáticas</a:t>
            </a:r>
            <a:r>
              <a:rPr sz="1800" spc="484" dirty="0">
                <a:latin typeface="Arial MT"/>
                <a:cs typeface="Arial MT"/>
              </a:rPr>
              <a:t> </a:t>
            </a:r>
            <a:r>
              <a:rPr sz="1800" spc="-5" dirty="0">
                <a:latin typeface="Arial MT"/>
                <a:cs typeface="Arial MT"/>
              </a:rPr>
              <a:t>como</a:t>
            </a:r>
            <a:r>
              <a:rPr sz="1800" spc="495" dirty="0">
                <a:latin typeface="Arial MT"/>
                <a:cs typeface="Arial MT"/>
              </a:rPr>
              <a:t> </a:t>
            </a:r>
            <a:r>
              <a:rPr sz="1800" spc="-5" dirty="0">
                <a:latin typeface="Arial MT"/>
                <a:cs typeface="Arial MT"/>
              </a:rPr>
              <a:t>cambio </a:t>
            </a:r>
            <a:r>
              <a:rPr sz="1800" dirty="0">
                <a:latin typeface="Arial MT"/>
                <a:cs typeface="Arial MT"/>
              </a:rPr>
              <a:t> </a:t>
            </a:r>
            <a:r>
              <a:rPr sz="1800" spc="-5" dirty="0">
                <a:latin typeface="Arial MT"/>
                <a:cs typeface="Arial MT"/>
              </a:rPr>
              <a:t>climático,</a:t>
            </a:r>
            <a:r>
              <a:rPr sz="1800" dirty="0">
                <a:latin typeface="Arial MT"/>
                <a:cs typeface="Arial MT"/>
              </a:rPr>
              <a:t> </a:t>
            </a:r>
            <a:r>
              <a:rPr sz="1800" spc="-10" dirty="0">
                <a:latin typeface="Arial MT"/>
                <a:cs typeface="Arial MT"/>
              </a:rPr>
              <a:t>desigualdad</a:t>
            </a:r>
            <a:r>
              <a:rPr sz="1800" spc="-5" dirty="0">
                <a:latin typeface="Arial MT"/>
                <a:cs typeface="Arial MT"/>
              </a:rPr>
              <a:t> económica,</a:t>
            </a:r>
            <a:r>
              <a:rPr sz="1800" dirty="0">
                <a:latin typeface="Arial MT"/>
                <a:cs typeface="Arial MT"/>
              </a:rPr>
              <a:t> </a:t>
            </a:r>
            <a:r>
              <a:rPr sz="1800" spc="-10" dirty="0">
                <a:latin typeface="Arial MT"/>
                <a:cs typeface="Arial MT"/>
              </a:rPr>
              <a:t>innovación,</a:t>
            </a:r>
            <a:r>
              <a:rPr sz="1800" spc="-5" dirty="0">
                <a:latin typeface="Arial MT"/>
                <a:cs typeface="Arial MT"/>
              </a:rPr>
              <a:t> consumo </a:t>
            </a:r>
            <a:r>
              <a:rPr sz="1800" dirty="0">
                <a:latin typeface="Arial MT"/>
                <a:cs typeface="Arial MT"/>
              </a:rPr>
              <a:t> </a:t>
            </a:r>
            <a:r>
              <a:rPr sz="1800" spc="-5" dirty="0">
                <a:latin typeface="Arial MT"/>
                <a:cs typeface="Arial MT"/>
              </a:rPr>
              <a:t>sostenible,</a:t>
            </a:r>
            <a:r>
              <a:rPr sz="1800" spc="-10" dirty="0">
                <a:latin typeface="Arial MT"/>
                <a:cs typeface="Arial MT"/>
              </a:rPr>
              <a:t> paz</a:t>
            </a:r>
            <a:r>
              <a:rPr sz="1800" spc="5" dirty="0">
                <a:latin typeface="Arial MT"/>
                <a:cs typeface="Arial MT"/>
              </a:rPr>
              <a:t> </a:t>
            </a:r>
            <a:r>
              <a:rPr sz="1800" dirty="0">
                <a:latin typeface="Arial MT"/>
                <a:cs typeface="Arial MT"/>
              </a:rPr>
              <a:t>y</a:t>
            </a:r>
            <a:r>
              <a:rPr sz="1800" spc="-15" dirty="0">
                <a:latin typeface="Arial MT"/>
                <a:cs typeface="Arial MT"/>
              </a:rPr>
              <a:t> </a:t>
            </a:r>
            <a:r>
              <a:rPr sz="1800" spc="-10" dirty="0">
                <a:latin typeface="Arial MT"/>
                <a:cs typeface="Arial MT"/>
              </a:rPr>
              <a:t>justicia.</a:t>
            </a:r>
            <a:endParaRPr sz="1800" dirty="0">
              <a:latin typeface="Arial MT"/>
              <a:cs typeface="Arial MT"/>
            </a:endParaRPr>
          </a:p>
          <a:p>
            <a:pPr>
              <a:lnSpc>
                <a:spcPct val="100000"/>
              </a:lnSpc>
              <a:spcBef>
                <a:spcPts val="15"/>
              </a:spcBef>
            </a:pPr>
            <a:endParaRPr sz="1800" dirty="0">
              <a:latin typeface="Arial MT"/>
              <a:cs typeface="Arial MT"/>
            </a:endParaRPr>
          </a:p>
          <a:p>
            <a:pPr marL="12700" marR="5080" algn="just">
              <a:lnSpc>
                <a:spcPct val="102200"/>
              </a:lnSpc>
            </a:pPr>
            <a:r>
              <a:rPr sz="1800" spc="-5" dirty="0">
                <a:latin typeface="Arial MT"/>
                <a:cs typeface="Arial MT"/>
              </a:rPr>
              <a:t>Es </a:t>
            </a:r>
            <a:r>
              <a:rPr sz="1800" spc="-10" dirty="0">
                <a:latin typeface="Arial MT"/>
                <a:cs typeface="Arial MT"/>
              </a:rPr>
              <a:t>importante tener presente que </a:t>
            </a:r>
            <a:r>
              <a:rPr sz="1800" spc="-5" dirty="0">
                <a:latin typeface="Arial MT"/>
                <a:cs typeface="Arial MT"/>
              </a:rPr>
              <a:t>los ODS están </a:t>
            </a:r>
            <a:r>
              <a:rPr sz="1800" spc="-10" dirty="0">
                <a:latin typeface="Arial MT"/>
                <a:cs typeface="Arial MT"/>
              </a:rPr>
              <a:t>todos </a:t>
            </a:r>
            <a:r>
              <a:rPr sz="1800" spc="-5" dirty="0">
                <a:latin typeface="Arial MT"/>
                <a:cs typeface="Arial MT"/>
              </a:rPr>
              <a:t> </a:t>
            </a:r>
            <a:r>
              <a:rPr sz="1800" spc="-10" dirty="0">
                <a:latin typeface="Arial MT"/>
                <a:cs typeface="Arial MT"/>
              </a:rPr>
              <a:t>relacionados</a:t>
            </a:r>
            <a:r>
              <a:rPr sz="1800" spc="290" dirty="0">
                <a:latin typeface="Arial MT"/>
                <a:cs typeface="Arial MT"/>
              </a:rPr>
              <a:t> </a:t>
            </a:r>
            <a:r>
              <a:rPr sz="1800" spc="-5" dirty="0">
                <a:latin typeface="Arial MT"/>
                <a:cs typeface="Arial MT"/>
              </a:rPr>
              <a:t>entre</a:t>
            </a:r>
            <a:r>
              <a:rPr sz="1800" spc="300" dirty="0">
                <a:latin typeface="Arial MT"/>
                <a:cs typeface="Arial MT"/>
              </a:rPr>
              <a:t> </a:t>
            </a:r>
            <a:r>
              <a:rPr sz="1800" spc="-5" dirty="0">
                <a:latin typeface="Arial MT"/>
                <a:cs typeface="Arial MT"/>
              </a:rPr>
              <a:t>sí,</a:t>
            </a:r>
            <a:r>
              <a:rPr sz="1800" spc="300" dirty="0">
                <a:latin typeface="Arial MT"/>
                <a:cs typeface="Arial MT"/>
              </a:rPr>
              <a:t> </a:t>
            </a:r>
            <a:r>
              <a:rPr sz="1800" spc="-5" dirty="0">
                <a:latin typeface="Arial MT"/>
                <a:cs typeface="Arial MT"/>
              </a:rPr>
              <a:t>de</a:t>
            </a:r>
            <a:r>
              <a:rPr sz="1800" spc="295" dirty="0">
                <a:latin typeface="Arial MT"/>
                <a:cs typeface="Arial MT"/>
              </a:rPr>
              <a:t> </a:t>
            </a:r>
            <a:r>
              <a:rPr sz="1800" spc="-5" dirty="0">
                <a:latin typeface="Arial MT"/>
                <a:cs typeface="Arial MT"/>
              </a:rPr>
              <a:t>carácter</a:t>
            </a:r>
            <a:r>
              <a:rPr sz="1800" spc="295" dirty="0">
                <a:latin typeface="Arial MT"/>
                <a:cs typeface="Arial MT"/>
              </a:rPr>
              <a:t> </a:t>
            </a:r>
            <a:r>
              <a:rPr sz="1800" spc="-10" dirty="0">
                <a:latin typeface="Arial MT"/>
                <a:cs typeface="Arial MT"/>
              </a:rPr>
              <a:t>integrado</a:t>
            </a:r>
            <a:r>
              <a:rPr sz="1800" spc="300" dirty="0">
                <a:latin typeface="Arial MT"/>
                <a:cs typeface="Arial MT"/>
              </a:rPr>
              <a:t> </a:t>
            </a:r>
            <a:r>
              <a:rPr sz="1800" spc="-10" dirty="0">
                <a:latin typeface="Arial MT"/>
                <a:cs typeface="Arial MT"/>
              </a:rPr>
              <a:t>que</a:t>
            </a:r>
            <a:r>
              <a:rPr sz="1800" spc="295" dirty="0">
                <a:latin typeface="Arial MT"/>
                <a:cs typeface="Arial MT"/>
              </a:rPr>
              <a:t> </a:t>
            </a:r>
            <a:r>
              <a:rPr sz="1800" spc="-10" dirty="0">
                <a:latin typeface="Arial MT"/>
                <a:cs typeface="Arial MT"/>
              </a:rPr>
              <a:t>abarcan </a:t>
            </a:r>
            <a:r>
              <a:rPr sz="1800" spc="-490" dirty="0">
                <a:latin typeface="Arial MT"/>
                <a:cs typeface="Arial MT"/>
              </a:rPr>
              <a:t> </a:t>
            </a:r>
            <a:r>
              <a:rPr sz="1800" spc="-5" dirty="0">
                <a:latin typeface="Arial MT"/>
                <a:cs typeface="Arial MT"/>
              </a:rPr>
              <a:t>las</a:t>
            </a:r>
            <a:r>
              <a:rPr sz="1800" spc="-10" dirty="0">
                <a:latin typeface="Arial MT"/>
                <a:cs typeface="Arial MT"/>
              </a:rPr>
              <a:t> dimensiones</a:t>
            </a:r>
            <a:r>
              <a:rPr sz="1800" spc="30" dirty="0">
                <a:latin typeface="Arial MT"/>
                <a:cs typeface="Arial MT"/>
              </a:rPr>
              <a:t> </a:t>
            </a:r>
            <a:r>
              <a:rPr sz="1800" spc="-10" dirty="0">
                <a:latin typeface="Arial MT"/>
                <a:cs typeface="Arial MT"/>
              </a:rPr>
              <a:t>económica,</a:t>
            </a:r>
            <a:r>
              <a:rPr sz="1800" spc="10" dirty="0">
                <a:latin typeface="Arial MT"/>
                <a:cs typeface="Arial MT"/>
              </a:rPr>
              <a:t> </a:t>
            </a:r>
            <a:r>
              <a:rPr sz="1800" spc="-5" dirty="0">
                <a:latin typeface="Arial MT"/>
                <a:cs typeface="Arial MT"/>
              </a:rPr>
              <a:t>social</a:t>
            </a:r>
            <a:r>
              <a:rPr sz="1800" spc="-10" dirty="0">
                <a:latin typeface="Arial MT"/>
                <a:cs typeface="Arial MT"/>
              </a:rPr>
              <a:t> </a:t>
            </a:r>
            <a:r>
              <a:rPr sz="1800" dirty="0">
                <a:latin typeface="Arial MT"/>
                <a:cs typeface="Arial MT"/>
              </a:rPr>
              <a:t>y</a:t>
            </a:r>
            <a:r>
              <a:rPr sz="1800" spc="-10" dirty="0">
                <a:latin typeface="Arial MT"/>
                <a:cs typeface="Arial MT"/>
              </a:rPr>
              <a:t> ambiental.</a:t>
            </a:r>
            <a:endParaRPr sz="1800" dirty="0">
              <a:latin typeface="Arial MT"/>
              <a:cs typeface="Arial MT"/>
            </a:endParaRPr>
          </a:p>
          <a:p>
            <a:pPr>
              <a:lnSpc>
                <a:spcPct val="100000"/>
              </a:lnSpc>
              <a:spcBef>
                <a:spcPts val="55"/>
              </a:spcBef>
            </a:pPr>
            <a:endParaRPr sz="1800" dirty="0">
              <a:latin typeface="Arial MT"/>
              <a:cs typeface="Arial MT"/>
            </a:endParaRPr>
          </a:p>
          <a:p>
            <a:pPr marL="12700" marR="5080" algn="just">
              <a:lnSpc>
                <a:spcPct val="100600"/>
              </a:lnSpc>
            </a:pPr>
            <a:r>
              <a:rPr sz="1800" spc="-5" dirty="0">
                <a:latin typeface="Arial MT"/>
                <a:cs typeface="Arial MT"/>
              </a:rPr>
              <a:t>Se </a:t>
            </a:r>
            <a:r>
              <a:rPr sz="1800" spc="-10" dirty="0">
                <a:latin typeface="Arial MT"/>
                <a:cs typeface="Arial MT"/>
              </a:rPr>
              <a:t>basan </a:t>
            </a:r>
            <a:r>
              <a:rPr sz="1800" spc="-5" dirty="0">
                <a:latin typeface="Arial MT"/>
                <a:cs typeface="Arial MT"/>
              </a:rPr>
              <a:t>en los </a:t>
            </a:r>
            <a:r>
              <a:rPr sz="1800" spc="-10" dirty="0">
                <a:latin typeface="Arial MT"/>
                <a:cs typeface="Arial MT"/>
              </a:rPr>
              <a:t>desafíos </a:t>
            </a:r>
            <a:r>
              <a:rPr sz="1800" spc="-5" dirty="0">
                <a:latin typeface="Arial MT"/>
                <a:cs typeface="Arial MT"/>
              </a:rPr>
              <a:t>del </a:t>
            </a:r>
            <a:r>
              <a:rPr sz="1800" spc="-10" dirty="0">
                <a:latin typeface="Arial MT"/>
                <a:cs typeface="Arial MT"/>
              </a:rPr>
              <a:t>mundo global </a:t>
            </a:r>
            <a:r>
              <a:rPr sz="1800" dirty="0">
                <a:latin typeface="Arial MT"/>
                <a:cs typeface="Arial MT"/>
              </a:rPr>
              <a:t>y </a:t>
            </a:r>
            <a:r>
              <a:rPr sz="1800" spc="-5" dirty="0">
                <a:latin typeface="Arial MT"/>
                <a:cs typeface="Arial MT"/>
              </a:rPr>
              <a:t>constituyen </a:t>
            </a:r>
            <a:r>
              <a:rPr sz="1800" dirty="0">
                <a:latin typeface="Arial MT"/>
                <a:cs typeface="Arial MT"/>
              </a:rPr>
              <a:t> </a:t>
            </a:r>
            <a:r>
              <a:rPr sz="1800" spc="-5" dirty="0">
                <a:latin typeface="Arial MT"/>
                <a:cs typeface="Arial MT"/>
              </a:rPr>
              <a:t>así,</a:t>
            </a:r>
            <a:r>
              <a:rPr sz="1800" dirty="0">
                <a:latin typeface="Arial MT"/>
                <a:cs typeface="Arial MT"/>
              </a:rPr>
              <a:t> </a:t>
            </a:r>
            <a:r>
              <a:rPr sz="1800" spc="-10" dirty="0">
                <a:latin typeface="Arial MT"/>
                <a:cs typeface="Arial MT"/>
              </a:rPr>
              <a:t>una</a:t>
            </a:r>
            <a:r>
              <a:rPr sz="1800" spc="-5" dirty="0">
                <a:latin typeface="Arial MT"/>
                <a:cs typeface="Arial MT"/>
              </a:rPr>
              <a:t> </a:t>
            </a:r>
            <a:r>
              <a:rPr sz="1800" spc="-10" dirty="0">
                <a:latin typeface="Arial MT"/>
                <a:cs typeface="Arial MT"/>
              </a:rPr>
              <a:t>agenda</a:t>
            </a:r>
            <a:r>
              <a:rPr sz="1800" spc="-5" dirty="0">
                <a:latin typeface="Arial MT"/>
                <a:cs typeface="Arial MT"/>
              </a:rPr>
              <a:t> </a:t>
            </a:r>
            <a:r>
              <a:rPr sz="1800" spc="-10" dirty="0">
                <a:latin typeface="Arial MT"/>
                <a:cs typeface="Arial MT"/>
              </a:rPr>
              <a:t>inclusiva,</a:t>
            </a:r>
            <a:r>
              <a:rPr sz="1800" spc="-5" dirty="0">
                <a:latin typeface="Arial MT"/>
                <a:cs typeface="Arial MT"/>
              </a:rPr>
              <a:t> colaborativa</a:t>
            </a:r>
            <a:r>
              <a:rPr sz="1800" dirty="0">
                <a:latin typeface="Arial MT"/>
                <a:cs typeface="Arial MT"/>
              </a:rPr>
              <a:t> y</a:t>
            </a:r>
            <a:r>
              <a:rPr sz="1800" spc="5" dirty="0">
                <a:latin typeface="Arial MT"/>
                <a:cs typeface="Arial MT"/>
              </a:rPr>
              <a:t> </a:t>
            </a:r>
            <a:r>
              <a:rPr sz="1800" spc="-10" dirty="0">
                <a:latin typeface="Arial MT"/>
                <a:cs typeface="Arial MT"/>
              </a:rPr>
              <a:t>participativa; </a:t>
            </a:r>
            <a:r>
              <a:rPr sz="1800" spc="-5" dirty="0">
                <a:latin typeface="Arial MT"/>
                <a:cs typeface="Arial MT"/>
              </a:rPr>
              <a:t> </a:t>
            </a:r>
            <a:r>
              <a:rPr sz="1800" spc="-10" dirty="0">
                <a:latin typeface="Arial MT"/>
                <a:cs typeface="Arial MT"/>
              </a:rPr>
              <a:t>uniendo </a:t>
            </a:r>
            <a:r>
              <a:rPr sz="1800" dirty="0">
                <a:latin typeface="Arial MT"/>
                <a:cs typeface="Arial MT"/>
              </a:rPr>
              <a:t>a </a:t>
            </a:r>
            <a:r>
              <a:rPr sz="1800" spc="-5" dirty="0">
                <a:latin typeface="Arial MT"/>
                <a:cs typeface="Arial MT"/>
              </a:rPr>
              <a:t>los </a:t>
            </a:r>
            <a:r>
              <a:rPr sz="1800" spc="-10" dirty="0">
                <a:latin typeface="Arial MT"/>
                <a:cs typeface="Arial MT"/>
              </a:rPr>
              <a:t>países, </a:t>
            </a:r>
            <a:r>
              <a:rPr sz="1800" spc="-5" dirty="0">
                <a:latin typeface="Arial MT"/>
                <a:cs typeface="Arial MT"/>
              </a:rPr>
              <a:t>las </a:t>
            </a:r>
            <a:r>
              <a:rPr sz="1800" spc="-10" dirty="0">
                <a:latin typeface="Arial MT"/>
                <a:cs typeface="Arial MT"/>
              </a:rPr>
              <a:t>empresas </a:t>
            </a:r>
            <a:r>
              <a:rPr sz="1800" dirty="0">
                <a:latin typeface="Arial MT"/>
                <a:cs typeface="Arial MT"/>
              </a:rPr>
              <a:t>y </a:t>
            </a:r>
            <a:r>
              <a:rPr sz="1800" spc="-5" dirty="0">
                <a:latin typeface="Arial MT"/>
                <a:cs typeface="Arial MT"/>
              </a:rPr>
              <a:t>las </a:t>
            </a:r>
            <a:r>
              <a:rPr sz="1800" spc="-10" dirty="0">
                <a:latin typeface="Arial MT"/>
                <a:cs typeface="Arial MT"/>
              </a:rPr>
              <a:t>personas para </a:t>
            </a:r>
            <a:r>
              <a:rPr sz="1800" spc="-5" dirty="0">
                <a:latin typeface="Arial MT"/>
                <a:cs typeface="Arial MT"/>
              </a:rPr>
              <a:t> </a:t>
            </a:r>
            <a:r>
              <a:rPr sz="1800" spc="-10" dirty="0">
                <a:latin typeface="Arial MT"/>
                <a:cs typeface="Arial MT"/>
              </a:rPr>
              <a:t>lograr</a:t>
            </a:r>
            <a:r>
              <a:rPr sz="1800" spc="-5" dirty="0">
                <a:latin typeface="Arial MT"/>
                <a:cs typeface="Arial MT"/>
              </a:rPr>
              <a:t> cambios</a:t>
            </a:r>
            <a:r>
              <a:rPr sz="1800" dirty="0">
                <a:latin typeface="Arial MT"/>
                <a:cs typeface="Arial MT"/>
              </a:rPr>
              <a:t> </a:t>
            </a:r>
            <a:r>
              <a:rPr sz="1800" spc="-10" dirty="0">
                <a:latin typeface="Arial MT"/>
                <a:cs typeface="Arial MT"/>
              </a:rPr>
              <a:t>positivos</a:t>
            </a:r>
            <a:r>
              <a:rPr sz="1800" spc="-5" dirty="0">
                <a:latin typeface="Arial MT"/>
                <a:cs typeface="Arial MT"/>
              </a:rPr>
              <a:t> en</a:t>
            </a:r>
            <a:r>
              <a:rPr sz="1800" dirty="0">
                <a:latin typeface="Arial MT"/>
                <a:cs typeface="Arial MT"/>
              </a:rPr>
              <a:t> </a:t>
            </a:r>
            <a:r>
              <a:rPr sz="1800" spc="-5" dirty="0">
                <a:latin typeface="Arial MT"/>
                <a:cs typeface="Arial MT"/>
              </a:rPr>
              <a:t>pro</a:t>
            </a:r>
            <a:r>
              <a:rPr sz="1800" dirty="0">
                <a:latin typeface="Arial MT"/>
                <a:cs typeface="Arial MT"/>
              </a:rPr>
              <a:t> </a:t>
            </a:r>
            <a:r>
              <a:rPr sz="1800" spc="-5" dirty="0">
                <a:latin typeface="Arial MT"/>
                <a:cs typeface="Arial MT"/>
              </a:rPr>
              <a:t>de</a:t>
            </a:r>
            <a:r>
              <a:rPr sz="1800" dirty="0">
                <a:latin typeface="Arial MT"/>
                <a:cs typeface="Arial MT"/>
              </a:rPr>
              <a:t> </a:t>
            </a:r>
            <a:r>
              <a:rPr sz="1800" spc="-5" dirty="0">
                <a:latin typeface="Arial MT"/>
                <a:cs typeface="Arial MT"/>
              </a:rPr>
              <a:t>las</a:t>
            </a:r>
            <a:r>
              <a:rPr sz="1800" dirty="0">
                <a:latin typeface="Arial MT"/>
                <a:cs typeface="Arial MT"/>
              </a:rPr>
              <a:t> </a:t>
            </a:r>
            <a:r>
              <a:rPr sz="1800" spc="-10" dirty="0">
                <a:latin typeface="Arial MT"/>
                <a:cs typeface="Arial MT"/>
              </a:rPr>
              <a:t>personas</a:t>
            </a:r>
            <a:r>
              <a:rPr sz="1800" spc="-5" dirty="0">
                <a:latin typeface="Arial MT"/>
                <a:cs typeface="Arial MT"/>
              </a:rPr>
              <a:t> </a:t>
            </a:r>
            <a:r>
              <a:rPr sz="1800" dirty="0">
                <a:latin typeface="Arial MT"/>
                <a:cs typeface="Arial MT"/>
              </a:rPr>
              <a:t>y</a:t>
            </a:r>
            <a:r>
              <a:rPr sz="1800" spc="5" dirty="0">
                <a:latin typeface="Arial MT"/>
                <a:cs typeface="Arial MT"/>
              </a:rPr>
              <a:t> </a:t>
            </a:r>
            <a:r>
              <a:rPr sz="1800" spc="-15" dirty="0">
                <a:latin typeface="Arial MT"/>
                <a:cs typeface="Arial MT"/>
              </a:rPr>
              <a:t>el </a:t>
            </a:r>
            <a:r>
              <a:rPr sz="1800" spc="-10" dirty="0">
                <a:latin typeface="Arial MT"/>
                <a:cs typeface="Arial MT"/>
              </a:rPr>
              <a:t> planeta.</a:t>
            </a:r>
            <a:endParaRPr sz="1800" dirty="0">
              <a:latin typeface="Arial MT"/>
              <a:cs typeface="Arial MT"/>
            </a:endParaRPr>
          </a:p>
        </p:txBody>
      </p:sp>
      <p:pic>
        <p:nvPicPr>
          <p:cNvPr id="3" name="object 3"/>
          <p:cNvPicPr/>
          <p:nvPr/>
        </p:nvPicPr>
        <p:blipFill>
          <a:blip r:embed="rId2" cstate="print"/>
          <a:stretch>
            <a:fillRect/>
          </a:stretch>
        </p:blipFill>
        <p:spPr>
          <a:xfrm>
            <a:off x="6880859" y="1392936"/>
            <a:ext cx="5102352" cy="4213859"/>
          </a:xfrm>
          <a:prstGeom prst="rect">
            <a:avLst/>
          </a:prstGeom>
        </p:spPr>
      </p:pic>
      <p:sp>
        <p:nvSpPr>
          <p:cNvPr id="5" name="object 2">
            <a:extLst>
              <a:ext uri="{FF2B5EF4-FFF2-40B4-BE49-F238E27FC236}">
                <a16:creationId xmlns:a16="http://schemas.microsoft.com/office/drawing/2014/main" id="{71066C02-527C-6127-D91F-91A8EE443D34}"/>
              </a:ext>
            </a:extLst>
          </p:cNvPr>
          <p:cNvSpPr txBox="1">
            <a:spLocks/>
          </p:cNvSpPr>
          <p:nvPr/>
        </p:nvSpPr>
        <p:spPr>
          <a:xfrm>
            <a:off x="398896" y="160852"/>
            <a:ext cx="6810375" cy="1243930"/>
          </a:xfrm>
          <a:prstGeom prst="rect">
            <a:avLst/>
          </a:prstGeom>
        </p:spPr>
        <p:txBody>
          <a:bodyPr vert="horz" wrap="square" lIns="0" tIns="12700" rIns="0" bIns="0" rtlCol="0">
            <a:sp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12700">
              <a:lnSpc>
                <a:spcPct val="100000"/>
              </a:lnSpc>
              <a:spcBef>
                <a:spcPts val="100"/>
              </a:spcBef>
            </a:pPr>
            <a:r>
              <a:rPr lang="es-ES" sz="4000" spc="-10" dirty="0">
                <a:latin typeface="Calibri Light"/>
                <a:cs typeface="Calibri Light"/>
              </a:rPr>
              <a:t>Los Objetivos de Desarrollo s</a:t>
            </a:r>
            <a:r>
              <a:rPr lang="es-ES" sz="4000" spc="-35" dirty="0">
                <a:latin typeface="Calibri Light"/>
                <a:cs typeface="Calibri Light"/>
              </a:rPr>
              <a:t>ostenible</a:t>
            </a:r>
            <a:endParaRPr lang="es-ES" sz="4000" dirty="0">
              <a:latin typeface="Calibri Light"/>
              <a:cs typeface="Calibri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6DD3AAA4-571A-4B4B-8317-EB738E9D7BB9}"/>
              </a:ext>
            </a:extLst>
          </p:cNvPr>
          <p:cNvSpPr>
            <a:spLocks noGrp="1"/>
          </p:cNvSpPr>
          <p:nvPr>
            <p:ph type="title"/>
          </p:nvPr>
        </p:nvSpPr>
        <p:spPr>
          <a:xfrm>
            <a:off x="1828800" y="228600"/>
            <a:ext cx="8534400" cy="838200"/>
          </a:xfrm>
        </p:spPr>
        <p:txBody>
          <a:bodyPr/>
          <a:lstStyle/>
          <a:p>
            <a:pPr algn="l" eaLnBrk="1" hangingPunct="1"/>
            <a:r>
              <a:rPr lang="es-ES_tradnl" altLang="es-ES" sz="2800" b="1" dirty="0">
                <a:solidFill>
                  <a:schemeClr val="tx1"/>
                </a:solidFill>
              </a:rPr>
              <a:t>RECURSOS DEL DESARROLLO SOSTENIBLE (1)</a:t>
            </a:r>
            <a:endParaRPr lang="es-ES" altLang="es-ES" sz="2800" b="1" dirty="0">
              <a:solidFill>
                <a:schemeClr val="tx1"/>
              </a:solidFill>
            </a:endParaRPr>
          </a:p>
        </p:txBody>
      </p:sp>
      <p:sp>
        <p:nvSpPr>
          <p:cNvPr id="36867" name="Rectangle 3">
            <a:extLst>
              <a:ext uri="{FF2B5EF4-FFF2-40B4-BE49-F238E27FC236}">
                <a16:creationId xmlns:a16="http://schemas.microsoft.com/office/drawing/2014/main" id="{DAE82A44-3819-42C3-B220-8C14AE6A8C82}"/>
              </a:ext>
            </a:extLst>
          </p:cNvPr>
          <p:cNvSpPr>
            <a:spLocks noGrp="1"/>
          </p:cNvSpPr>
          <p:nvPr>
            <p:ph idx="1"/>
          </p:nvPr>
        </p:nvSpPr>
        <p:spPr>
          <a:xfrm>
            <a:off x="1828800" y="1295401"/>
            <a:ext cx="8458200" cy="620713"/>
          </a:xfrm>
          <a:solidFill>
            <a:schemeClr val="accent1"/>
          </a:solidFill>
        </p:spPr>
        <p:txBody>
          <a:bodyPr/>
          <a:lstStyle/>
          <a:p>
            <a:pPr marL="609600" indent="-609600">
              <a:buClr>
                <a:schemeClr val="tx1"/>
              </a:buClr>
              <a:buNone/>
            </a:pPr>
            <a:r>
              <a:rPr lang="es-MX" altLang="es-ES" sz="1800" b="1" dirty="0">
                <a:solidFill>
                  <a:schemeClr val="tx1"/>
                </a:solidFill>
                <a:latin typeface="Arial" panose="020B0604020202020204" pitchFamily="34" charset="0"/>
              </a:rPr>
              <a:t>Sociales y humanos – naturales – tecnológicos y sistemas de producción</a:t>
            </a:r>
          </a:p>
        </p:txBody>
      </p:sp>
      <p:sp>
        <p:nvSpPr>
          <p:cNvPr id="36868" name="Oval 5">
            <a:extLst>
              <a:ext uri="{FF2B5EF4-FFF2-40B4-BE49-F238E27FC236}">
                <a16:creationId xmlns:a16="http://schemas.microsoft.com/office/drawing/2014/main" id="{89209A38-781F-4F1A-A5DD-F13D63045A9B}"/>
              </a:ext>
            </a:extLst>
          </p:cNvPr>
          <p:cNvSpPr>
            <a:spLocks noChangeArrowheads="1"/>
          </p:cNvSpPr>
          <p:nvPr/>
        </p:nvSpPr>
        <p:spPr bwMode="auto">
          <a:xfrm>
            <a:off x="1905000" y="1981200"/>
            <a:ext cx="8382000" cy="4572000"/>
          </a:xfrm>
          <a:prstGeom prst="ellipse">
            <a:avLst/>
          </a:prstGeom>
          <a:noFill/>
          <a:ln w="38100">
            <a:solidFill>
              <a:schemeClr val="tx1"/>
            </a:solidFill>
            <a:round/>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s-ES"/>
          </a:p>
        </p:txBody>
      </p:sp>
      <p:sp>
        <p:nvSpPr>
          <p:cNvPr id="36869" name="Text Box 6">
            <a:extLst>
              <a:ext uri="{FF2B5EF4-FFF2-40B4-BE49-F238E27FC236}">
                <a16:creationId xmlns:a16="http://schemas.microsoft.com/office/drawing/2014/main" id="{22AAA106-2D4E-4F80-ABE0-6CE7804BD2CA}"/>
              </a:ext>
            </a:extLst>
          </p:cNvPr>
          <p:cNvSpPr txBox="1">
            <a:spLocks noChangeArrowheads="1"/>
          </p:cNvSpPr>
          <p:nvPr/>
        </p:nvSpPr>
        <p:spPr bwMode="auto">
          <a:xfrm>
            <a:off x="5176839" y="3694113"/>
            <a:ext cx="2198687"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2000" b="1">
                <a:latin typeface="Arial" panose="020B0604020202020204" pitchFamily="34" charset="0"/>
              </a:rPr>
              <a:t>Recursos </a:t>
            </a:r>
            <a:r>
              <a:rPr lang="es-MX" altLang="es-ES" sz="2200" b="1">
                <a:latin typeface="Arial" panose="020B0604020202020204" pitchFamily="34" charset="0"/>
              </a:rPr>
              <a:t>sociales</a:t>
            </a:r>
            <a:r>
              <a:rPr lang="es-MX" altLang="es-ES" sz="2000" b="1">
                <a:latin typeface="Arial" panose="020B0604020202020204" pitchFamily="34" charset="0"/>
              </a:rPr>
              <a:t> y humanos</a:t>
            </a:r>
            <a:endParaRPr lang="es-ES" altLang="es-ES" sz="2000" b="1">
              <a:latin typeface="Arial" panose="020B0604020202020204" pitchFamily="34" charset="0"/>
            </a:endParaRPr>
          </a:p>
        </p:txBody>
      </p:sp>
      <p:sp>
        <p:nvSpPr>
          <p:cNvPr id="36870" name="Text Box 7">
            <a:extLst>
              <a:ext uri="{FF2B5EF4-FFF2-40B4-BE49-F238E27FC236}">
                <a16:creationId xmlns:a16="http://schemas.microsoft.com/office/drawing/2014/main" id="{7F02BF8F-4C25-4540-B061-E35875DD280F}"/>
              </a:ext>
            </a:extLst>
          </p:cNvPr>
          <p:cNvSpPr txBox="1">
            <a:spLocks noChangeArrowheads="1"/>
          </p:cNvSpPr>
          <p:nvPr/>
        </p:nvSpPr>
        <p:spPr bwMode="auto">
          <a:xfrm>
            <a:off x="1860550" y="4217988"/>
            <a:ext cx="3092450" cy="35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Instituciones y organizaciones</a:t>
            </a:r>
            <a:endParaRPr lang="es-ES" altLang="es-ES" sz="1700" b="1">
              <a:latin typeface="Times New Roman" panose="02020603050405020304" pitchFamily="18" charset="0"/>
            </a:endParaRPr>
          </a:p>
        </p:txBody>
      </p:sp>
      <p:sp>
        <p:nvSpPr>
          <p:cNvPr id="36871" name="Text Box 8">
            <a:extLst>
              <a:ext uri="{FF2B5EF4-FFF2-40B4-BE49-F238E27FC236}">
                <a16:creationId xmlns:a16="http://schemas.microsoft.com/office/drawing/2014/main" id="{14B4E206-AE71-4548-A47B-97DE3D89EC10}"/>
              </a:ext>
            </a:extLst>
          </p:cNvPr>
          <p:cNvSpPr txBox="1">
            <a:spLocks noChangeArrowheads="1"/>
          </p:cNvSpPr>
          <p:nvPr/>
        </p:nvSpPr>
        <p:spPr bwMode="auto">
          <a:xfrm>
            <a:off x="6705600" y="5638801"/>
            <a:ext cx="2559050"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Participación ciudadana</a:t>
            </a:r>
            <a:endParaRPr lang="es-ES" altLang="es-ES" sz="1700" b="1">
              <a:latin typeface="Times New Roman" panose="02020603050405020304" pitchFamily="18" charset="0"/>
            </a:endParaRPr>
          </a:p>
        </p:txBody>
      </p:sp>
      <p:sp>
        <p:nvSpPr>
          <p:cNvPr id="36872" name="Text Box 9">
            <a:extLst>
              <a:ext uri="{FF2B5EF4-FFF2-40B4-BE49-F238E27FC236}">
                <a16:creationId xmlns:a16="http://schemas.microsoft.com/office/drawing/2014/main" id="{7BCCB96E-B969-416C-8358-12C7D8AB86A6}"/>
              </a:ext>
            </a:extLst>
          </p:cNvPr>
          <p:cNvSpPr txBox="1">
            <a:spLocks noChangeArrowheads="1"/>
          </p:cNvSpPr>
          <p:nvPr/>
        </p:nvSpPr>
        <p:spPr bwMode="auto">
          <a:xfrm>
            <a:off x="7848600" y="5181601"/>
            <a:ext cx="1600200"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Valores éticos</a:t>
            </a:r>
            <a:endParaRPr lang="es-ES" altLang="es-ES" sz="1700" b="1">
              <a:latin typeface="Times New Roman" panose="02020603050405020304" pitchFamily="18" charset="0"/>
            </a:endParaRPr>
          </a:p>
        </p:txBody>
      </p:sp>
      <p:sp>
        <p:nvSpPr>
          <p:cNvPr id="36873" name="Text Box 10">
            <a:extLst>
              <a:ext uri="{FF2B5EF4-FFF2-40B4-BE49-F238E27FC236}">
                <a16:creationId xmlns:a16="http://schemas.microsoft.com/office/drawing/2014/main" id="{80653E4A-F450-46E9-A45E-41DA091E1B53}"/>
              </a:ext>
            </a:extLst>
          </p:cNvPr>
          <p:cNvSpPr txBox="1">
            <a:spLocks noChangeArrowheads="1"/>
          </p:cNvSpPr>
          <p:nvPr/>
        </p:nvSpPr>
        <p:spPr bwMode="auto">
          <a:xfrm>
            <a:off x="8458200" y="4648201"/>
            <a:ext cx="1600200"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Mercados</a:t>
            </a:r>
            <a:endParaRPr lang="es-ES" altLang="es-ES" sz="1700" b="1">
              <a:latin typeface="Times New Roman" panose="02020603050405020304" pitchFamily="18" charset="0"/>
            </a:endParaRPr>
          </a:p>
        </p:txBody>
      </p:sp>
      <p:sp>
        <p:nvSpPr>
          <p:cNvPr id="36874" name="Text Box 11">
            <a:extLst>
              <a:ext uri="{FF2B5EF4-FFF2-40B4-BE49-F238E27FC236}">
                <a16:creationId xmlns:a16="http://schemas.microsoft.com/office/drawing/2014/main" id="{E82BF7DB-AB8E-4E48-9541-F5F417EC54F1}"/>
              </a:ext>
            </a:extLst>
          </p:cNvPr>
          <p:cNvSpPr txBox="1">
            <a:spLocks noChangeArrowheads="1"/>
          </p:cNvSpPr>
          <p:nvPr/>
        </p:nvSpPr>
        <p:spPr bwMode="auto">
          <a:xfrm>
            <a:off x="4724400" y="6019801"/>
            <a:ext cx="3352800"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Valoración de servicios ecológicos</a:t>
            </a:r>
            <a:endParaRPr lang="es-ES" altLang="es-ES" sz="1700" b="1">
              <a:latin typeface="Times New Roman" panose="02020603050405020304" pitchFamily="18" charset="0"/>
            </a:endParaRPr>
          </a:p>
        </p:txBody>
      </p:sp>
      <p:sp>
        <p:nvSpPr>
          <p:cNvPr id="36875" name="Text Box 12">
            <a:extLst>
              <a:ext uri="{FF2B5EF4-FFF2-40B4-BE49-F238E27FC236}">
                <a16:creationId xmlns:a16="http://schemas.microsoft.com/office/drawing/2014/main" id="{BDFB71D7-C1B2-4612-9D3D-4C2A9C5FDFB4}"/>
              </a:ext>
            </a:extLst>
          </p:cNvPr>
          <p:cNvSpPr txBox="1">
            <a:spLocks noChangeArrowheads="1"/>
          </p:cNvSpPr>
          <p:nvPr/>
        </p:nvSpPr>
        <p:spPr bwMode="auto">
          <a:xfrm>
            <a:off x="8534400" y="3657601"/>
            <a:ext cx="1600200"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Difusión</a:t>
            </a:r>
            <a:endParaRPr lang="es-ES" altLang="es-ES" sz="1700" b="1">
              <a:latin typeface="Times New Roman" panose="02020603050405020304" pitchFamily="18" charset="0"/>
            </a:endParaRPr>
          </a:p>
        </p:txBody>
      </p:sp>
      <p:sp>
        <p:nvSpPr>
          <p:cNvPr id="36876" name="Text Box 13">
            <a:extLst>
              <a:ext uri="{FF2B5EF4-FFF2-40B4-BE49-F238E27FC236}">
                <a16:creationId xmlns:a16="http://schemas.microsoft.com/office/drawing/2014/main" id="{B542AACC-451F-4FD7-8A89-549DE1EF1BD7}"/>
              </a:ext>
            </a:extLst>
          </p:cNvPr>
          <p:cNvSpPr txBox="1">
            <a:spLocks noChangeArrowheads="1"/>
          </p:cNvSpPr>
          <p:nvPr/>
        </p:nvSpPr>
        <p:spPr bwMode="auto">
          <a:xfrm>
            <a:off x="8305800" y="3200401"/>
            <a:ext cx="1600200"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dirty="0">
                <a:latin typeface="Times New Roman" panose="02020603050405020304" pitchFamily="18" charset="0"/>
              </a:rPr>
              <a:t>Enseñanza</a:t>
            </a:r>
            <a:endParaRPr lang="es-ES" altLang="es-ES" sz="1700" b="1" dirty="0">
              <a:latin typeface="Times New Roman" panose="02020603050405020304" pitchFamily="18" charset="0"/>
            </a:endParaRPr>
          </a:p>
        </p:txBody>
      </p:sp>
      <p:sp>
        <p:nvSpPr>
          <p:cNvPr id="36877" name="Text Box 14">
            <a:extLst>
              <a:ext uri="{FF2B5EF4-FFF2-40B4-BE49-F238E27FC236}">
                <a16:creationId xmlns:a16="http://schemas.microsoft.com/office/drawing/2014/main" id="{8D4A5906-2E58-417A-8B4E-68DFE92F7F7A}"/>
              </a:ext>
            </a:extLst>
          </p:cNvPr>
          <p:cNvSpPr txBox="1">
            <a:spLocks noChangeArrowheads="1"/>
          </p:cNvSpPr>
          <p:nvPr/>
        </p:nvSpPr>
        <p:spPr bwMode="auto">
          <a:xfrm>
            <a:off x="8274050" y="4114801"/>
            <a:ext cx="1860550"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Infraestructura</a:t>
            </a:r>
            <a:endParaRPr lang="es-ES" altLang="es-ES" sz="1700" b="1">
              <a:latin typeface="Times New Roman" panose="02020603050405020304" pitchFamily="18" charset="0"/>
            </a:endParaRPr>
          </a:p>
        </p:txBody>
      </p:sp>
      <p:sp>
        <p:nvSpPr>
          <p:cNvPr id="36878" name="Text Box 15">
            <a:extLst>
              <a:ext uri="{FF2B5EF4-FFF2-40B4-BE49-F238E27FC236}">
                <a16:creationId xmlns:a16="http://schemas.microsoft.com/office/drawing/2014/main" id="{0F120E28-BAC6-4B17-AE8B-E6E5F37C6347}"/>
              </a:ext>
            </a:extLst>
          </p:cNvPr>
          <p:cNvSpPr txBox="1">
            <a:spLocks noChangeArrowheads="1"/>
          </p:cNvSpPr>
          <p:nvPr/>
        </p:nvSpPr>
        <p:spPr bwMode="auto">
          <a:xfrm>
            <a:off x="7239000" y="2882901"/>
            <a:ext cx="2376488"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Contabilidad ambiental</a:t>
            </a:r>
            <a:endParaRPr lang="es-ES" altLang="es-ES" sz="1700" b="1">
              <a:latin typeface="Times New Roman" panose="02020603050405020304" pitchFamily="18" charset="0"/>
            </a:endParaRPr>
          </a:p>
        </p:txBody>
      </p:sp>
      <p:sp>
        <p:nvSpPr>
          <p:cNvPr id="36879" name="Text Box 16">
            <a:extLst>
              <a:ext uri="{FF2B5EF4-FFF2-40B4-BE49-F238E27FC236}">
                <a16:creationId xmlns:a16="http://schemas.microsoft.com/office/drawing/2014/main" id="{5B5AA423-A5A1-4823-AAAE-5C6B5FE41930}"/>
              </a:ext>
            </a:extLst>
          </p:cNvPr>
          <p:cNvSpPr txBox="1">
            <a:spLocks noChangeArrowheads="1"/>
          </p:cNvSpPr>
          <p:nvPr/>
        </p:nvSpPr>
        <p:spPr bwMode="auto">
          <a:xfrm>
            <a:off x="6934200" y="2462213"/>
            <a:ext cx="2046288" cy="35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Gerencia de predios</a:t>
            </a:r>
            <a:endParaRPr lang="es-ES" altLang="es-ES" sz="1700" b="1">
              <a:latin typeface="Times New Roman" panose="02020603050405020304" pitchFamily="18" charset="0"/>
            </a:endParaRPr>
          </a:p>
        </p:txBody>
      </p:sp>
      <p:sp>
        <p:nvSpPr>
          <p:cNvPr id="36880" name="Text Box 17">
            <a:extLst>
              <a:ext uri="{FF2B5EF4-FFF2-40B4-BE49-F238E27FC236}">
                <a16:creationId xmlns:a16="http://schemas.microsoft.com/office/drawing/2014/main" id="{BDF1D864-3FEE-4C80-8D27-2434F207A456}"/>
              </a:ext>
            </a:extLst>
          </p:cNvPr>
          <p:cNvSpPr txBox="1">
            <a:spLocks noChangeArrowheads="1"/>
          </p:cNvSpPr>
          <p:nvPr/>
        </p:nvSpPr>
        <p:spPr bwMode="auto">
          <a:xfrm>
            <a:off x="5334000" y="2209801"/>
            <a:ext cx="1600200"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Alta gerencia</a:t>
            </a:r>
            <a:endParaRPr lang="es-ES" altLang="es-ES" sz="1700" b="1">
              <a:latin typeface="Times New Roman" panose="02020603050405020304" pitchFamily="18" charset="0"/>
            </a:endParaRPr>
          </a:p>
        </p:txBody>
      </p:sp>
      <p:sp>
        <p:nvSpPr>
          <p:cNvPr id="36881" name="Text Box 18">
            <a:extLst>
              <a:ext uri="{FF2B5EF4-FFF2-40B4-BE49-F238E27FC236}">
                <a16:creationId xmlns:a16="http://schemas.microsoft.com/office/drawing/2014/main" id="{6039C9BC-A49D-4EF1-8DD5-C25C4C3723AA}"/>
              </a:ext>
            </a:extLst>
          </p:cNvPr>
          <p:cNvSpPr txBox="1">
            <a:spLocks noChangeArrowheads="1"/>
          </p:cNvSpPr>
          <p:nvPr/>
        </p:nvSpPr>
        <p:spPr bwMode="auto">
          <a:xfrm>
            <a:off x="2654300" y="2971801"/>
            <a:ext cx="2298700"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Planificación familiar</a:t>
            </a:r>
            <a:endParaRPr lang="es-ES" altLang="es-ES" sz="1700" b="1">
              <a:latin typeface="Times New Roman" panose="02020603050405020304" pitchFamily="18" charset="0"/>
            </a:endParaRPr>
          </a:p>
        </p:txBody>
      </p:sp>
      <p:sp>
        <p:nvSpPr>
          <p:cNvPr id="36882" name="Text Box 19">
            <a:extLst>
              <a:ext uri="{FF2B5EF4-FFF2-40B4-BE49-F238E27FC236}">
                <a16:creationId xmlns:a16="http://schemas.microsoft.com/office/drawing/2014/main" id="{6C74B316-F6EC-4E7A-B308-3784793AAEE7}"/>
              </a:ext>
            </a:extLst>
          </p:cNvPr>
          <p:cNvSpPr txBox="1">
            <a:spLocks noChangeArrowheads="1"/>
          </p:cNvSpPr>
          <p:nvPr/>
        </p:nvSpPr>
        <p:spPr bwMode="auto">
          <a:xfrm>
            <a:off x="2057400" y="3505200"/>
            <a:ext cx="335280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Sistemas de conocimientos aborígenes</a:t>
            </a:r>
            <a:endParaRPr lang="es-ES" altLang="es-ES" sz="1700" b="1">
              <a:latin typeface="Times New Roman" panose="02020603050405020304" pitchFamily="18" charset="0"/>
            </a:endParaRPr>
          </a:p>
        </p:txBody>
      </p:sp>
      <p:sp>
        <p:nvSpPr>
          <p:cNvPr id="36883" name="Text Box 20">
            <a:extLst>
              <a:ext uri="{FF2B5EF4-FFF2-40B4-BE49-F238E27FC236}">
                <a16:creationId xmlns:a16="http://schemas.microsoft.com/office/drawing/2014/main" id="{092138D5-4CFA-468E-A202-F935B10533D1}"/>
              </a:ext>
            </a:extLst>
          </p:cNvPr>
          <p:cNvSpPr txBox="1">
            <a:spLocks noChangeArrowheads="1"/>
          </p:cNvSpPr>
          <p:nvPr/>
        </p:nvSpPr>
        <p:spPr bwMode="auto">
          <a:xfrm>
            <a:off x="2209801" y="4724401"/>
            <a:ext cx="23018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Valoración de género</a:t>
            </a:r>
            <a:endParaRPr lang="es-ES" altLang="es-ES" sz="1700" b="1">
              <a:latin typeface="Times New Roman" panose="02020603050405020304" pitchFamily="18" charset="0"/>
            </a:endParaRPr>
          </a:p>
        </p:txBody>
      </p:sp>
      <p:sp>
        <p:nvSpPr>
          <p:cNvPr id="36884" name="Text Box 21">
            <a:extLst>
              <a:ext uri="{FF2B5EF4-FFF2-40B4-BE49-F238E27FC236}">
                <a16:creationId xmlns:a16="http://schemas.microsoft.com/office/drawing/2014/main" id="{BBC0B153-479E-405C-8ED0-A6544E305E4A}"/>
              </a:ext>
            </a:extLst>
          </p:cNvPr>
          <p:cNvSpPr txBox="1">
            <a:spLocks noChangeArrowheads="1"/>
          </p:cNvSpPr>
          <p:nvPr/>
        </p:nvSpPr>
        <p:spPr bwMode="auto">
          <a:xfrm>
            <a:off x="3359150" y="5638801"/>
            <a:ext cx="1746250"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Documentación</a:t>
            </a:r>
            <a:endParaRPr lang="es-ES" altLang="es-ES" sz="1700" b="1">
              <a:latin typeface="Times New Roman" panose="02020603050405020304" pitchFamily="18" charset="0"/>
            </a:endParaRPr>
          </a:p>
        </p:txBody>
      </p:sp>
      <p:sp>
        <p:nvSpPr>
          <p:cNvPr id="36885" name="Text Box 22">
            <a:extLst>
              <a:ext uri="{FF2B5EF4-FFF2-40B4-BE49-F238E27FC236}">
                <a16:creationId xmlns:a16="http://schemas.microsoft.com/office/drawing/2014/main" id="{105A0849-0928-4F28-84B4-78BE9D9A3140}"/>
              </a:ext>
            </a:extLst>
          </p:cNvPr>
          <p:cNvSpPr txBox="1">
            <a:spLocks noChangeArrowheads="1"/>
          </p:cNvSpPr>
          <p:nvPr/>
        </p:nvSpPr>
        <p:spPr bwMode="auto">
          <a:xfrm>
            <a:off x="2743200" y="5257801"/>
            <a:ext cx="1600200"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Extensión</a:t>
            </a:r>
            <a:endParaRPr lang="es-ES" altLang="es-ES" sz="1700" b="1">
              <a:latin typeface="Times New Roman" panose="02020603050405020304" pitchFamily="18" charset="0"/>
            </a:endParaRPr>
          </a:p>
        </p:txBody>
      </p:sp>
      <p:sp>
        <p:nvSpPr>
          <p:cNvPr id="36886" name="Text Box 23">
            <a:extLst>
              <a:ext uri="{FF2B5EF4-FFF2-40B4-BE49-F238E27FC236}">
                <a16:creationId xmlns:a16="http://schemas.microsoft.com/office/drawing/2014/main" id="{9B53AA3E-C089-49D5-980F-93E00A06037F}"/>
              </a:ext>
            </a:extLst>
          </p:cNvPr>
          <p:cNvSpPr txBox="1">
            <a:spLocks noChangeArrowheads="1"/>
          </p:cNvSpPr>
          <p:nvPr/>
        </p:nvSpPr>
        <p:spPr bwMode="auto">
          <a:xfrm>
            <a:off x="3287714" y="2514601"/>
            <a:ext cx="2198687"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Políticas y legislación</a:t>
            </a:r>
            <a:endParaRPr lang="es-ES" altLang="es-ES" sz="1700" b="1">
              <a:latin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a:extLst>
              <a:ext uri="{FF2B5EF4-FFF2-40B4-BE49-F238E27FC236}">
                <a16:creationId xmlns:a16="http://schemas.microsoft.com/office/drawing/2014/main" id="{BE89CB4D-F63A-4C14-BC28-61153B990472}"/>
              </a:ext>
            </a:extLst>
          </p:cNvPr>
          <p:cNvSpPr>
            <a:spLocks noGrp="1"/>
          </p:cNvSpPr>
          <p:nvPr>
            <p:ph type="title"/>
          </p:nvPr>
        </p:nvSpPr>
        <p:spPr>
          <a:xfrm>
            <a:off x="1828800" y="228600"/>
            <a:ext cx="8534400" cy="838200"/>
          </a:xfrm>
        </p:spPr>
        <p:txBody>
          <a:bodyPr/>
          <a:lstStyle/>
          <a:p>
            <a:pPr algn="l" eaLnBrk="1" hangingPunct="1"/>
            <a:r>
              <a:rPr lang="es-ES_tradnl" altLang="es-ES" sz="2800" b="1" dirty="0">
                <a:solidFill>
                  <a:schemeClr val="tx1"/>
                </a:solidFill>
              </a:rPr>
              <a:t>RECURSOS DEL DESARROLLO SOSTENIBLE (2)</a:t>
            </a:r>
            <a:endParaRPr lang="es-ES" altLang="es-ES" sz="2800" b="1" dirty="0">
              <a:solidFill>
                <a:schemeClr val="tx1"/>
              </a:solidFill>
            </a:endParaRPr>
          </a:p>
        </p:txBody>
      </p:sp>
      <p:sp>
        <p:nvSpPr>
          <p:cNvPr id="37891" name="Rectangle 4">
            <a:extLst>
              <a:ext uri="{FF2B5EF4-FFF2-40B4-BE49-F238E27FC236}">
                <a16:creationId xmlns:a16="http://schemas.microsoft.com/office/drawing/2014/main" id="{FD79A500-B1F7-4F3D-BD81-A3281862854B}"/>
              </a:ext>
            </a:extLst>
          </p:cNvPr>
          <p:cNvSpPr>
            <a:spLocks noGrp="1"/>
          </p:cNvSpPr>
          <p:nvPr>
            <p:ph idx="1"/>
          </p:nvPr>
        </p:nvSpPr>
        <p:spPr>
          <a:xfrm>
            <a:off x="1167618" y="1240632"/>
            <a:ext cx="9523828" cy="620713"/>
          </a:xfrm>
          <a:solidFill>
            <a:schemeClr val="accent1"/>
          </a:solidFill>
        </p:spPr>
        <p:txBody>
          <a:bodyPr vert="horz" lIns="0" tIns="45720" rIns="0" bIns="45720" rtlCol="0">
            <a:normAutofit/>
          </a:bodyPr>
          <a:lstStyle/>
          <a:p>
            <a:pPr marL="609600" indent="-609600">
              <a:buClr>
                <a:schemeClr val="tx1"/>
              </a:buClr>
              <a:buNone/>
            </a:pPr>
            <a:r>
              <a:rPr lang="es-MX" altLang="es-ES" sz="1800" b="1" dirty="0">
                <a:solidFill>
                  <a:schemeClr val="tx1"/>
                </a:solidFill>
                <a:latin typeface="Arial" panose="020B0604020202020204" pitchFamily="34" charset="0"/>
              </a:rPr>
              <a:t>Sociales y humanos – naturales – tecnológicos y sistemas de producción</a:t>
            </a:r>
          </a:p>
        </p:txBody>
      </p:sp>
      <p:sp>
        <p:nvSpPr>
          <p:cNvPr id="37892" name="Oval 6">
            <a:extLst>
              <a:ext uri="{FF2B5EF4-FFF2-40B4-BE49-F238E27FC236}">
                <a16:creationId xmlns:a16="http://schemas.microsoft.com/office/drawing/2014/main" id="{55CB7AEC-78E3-4FD9-BF20-83039B4F5787}"/>
              </a:ext>
            </a:extLst>
          </p:cNvPr>
          <p:cNvSpPr>
            <a:spLocks noChangeArrowheads="1"/>
          </p:cNvSpPr>
          <p:nvPr/>
        </p:nvSpPr>
        <p:spPr bwMode="auto">
          <a:xfrm>
            <a:off x="2895600" y="1981200"/>
            <a:ext cx="6553200" cy="4572000"/>
          </a:xfrm>
          <a:prstGeom prst="ellipse">
            <a:avLst/>
          </a:prstGeom>
          <a:noFill/>
          <a:ln w="38100">
            <a:solidFill>
              <a:schemeClr val="tx1"/>
            </a:solidFill>
            <a:round/>
            <a:headEnd/>
            <a:tailEnd/>
          </a:ln>
          <a:effectLst/>
          <a:extLst>
            <a:ext uri="{909E8E84-426E-40DD-AFC4-6F175D3DCCD1}">
              <a14:hiddenFill xmlns:a14="http://schemas.microsoft.com/office/drawing/2010/main">
                <a:gradFill rotWithShape="0">
                  <a:gsLst>
                    <a:gs pos="0">
                      <a:srgbClr val="E3F8F8"/>
                    </a:gs>
                    <a:gs pos="100000">
                      <a:schemeClr val="accent1"/>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s-MX" altLang="es-ES"/>
          </a:p>
        </p:txBody>
      </p:sp>
      <p:sp>
        <p:nvSpPr>
          <p:cNvPr id="37893" name="Text Box 7">
            <a:extLst>
              <a:ext uri="{FF2B5EF4-FFF2-40B4-BE49-F238E27FC236}">
                <a16:creationId xmlns:a16="http://schemas.microsoft.com/office/drawing/2014/main" id="{AA8D0FCC-E9C1-4553-A0FD-CDE7AE787EE6}"/>
              </a:ext>
            </a:extLst>
          </p:cNvPr>
          <p:cNvSpPr txBox="1">
            <a:spLocks noChangeArrowheads="1"/>
          </p:cNvSpPr>
          <p:nvPr/>
        </p:nvSpPr>
        <p:spPr bwMode="auto">
          <a:xfrm>
            <a:off x="5257800" y="3886201"/>
            <a:ext cx="16002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2400" b="1">
                <a:latin typeface="Arial" panose="020B0604020202020204" pitchFamily="34" charset="0"/>
              </a:rPr>
              <a:t>Recursos Naturales</a:t>
            </a:r>
            <a:endParaRPr lang="es-ES" altLang="es-ES" sz="2400" b="1">
              <a:latin typeface="Arial" panose="020B0604020202020204" pitchFamily="34" charset="0"/>
            </a:endParaRPr>
          </a:p>
        </p:txBody>
      </p:sp>
      <p:sp>
        <p:nvSpPr>
          <p:cNvPr id="37894" name="Text Box 8">
            <a:extLst>
              <a:ext uri="{FF2B5EF4-FFF2-40B4-BE49-F238E27FC236}">
                <a16:creationId xmlns:a16="http://schemas.microsoft.com/office/drawing/2014/main" id="{4328BB18-CFBA-4EE3-92ED-1C04DE0A006A}"/>
              </a:ext>
            </a:extLst>
          </p:cNvPr>
          <p:cNvSpPr txBox="1">
            <a:spLocks noChangeArrowheads="1"/>
          </p:cNvSpPr>
          <p:nvPr/>
        </p:nvSpPr>
        <p:spPr bwMode="auto">
          <a:xfrm>
            <a:off x="7543800" y="5018088"/>
            <a:ext cx="14874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2000" b="1">
                <a:latin typeface="Times New Roman" panose="02020603050405020304" pitchFamily="18" charset="0"/>
              </a:rPr>
              <a:t>Suelo</a:t>
            </a:r>
            <a:endParaRPr lang="es-ES" altLang="es-ES" sz="2000" b="1">
              <a:latin typeface="Times New Roman" panose="02020603050405020304" pitchFamily="18" charset="0"/>
            </a:endParaRPr>
          </a:p>
        </p:txBody>
      </p:sp>
      <p:sp>
        <p:nvSpPr>
          <p:cNvPr id="37895" name="Text Box 9">
            <a:extLst>
              <a:ext uri="{FF2B5EF4-FFF2-40B4-BE49-F238E27FC236}">
                <a16:creationId xmlns:a16="http://schemas.microsoft.com/office/drawing/2014/main" id="{3390EBF7-2EB4-49B6-B3FE-78F4DDE4099E}"/>
              </a:ext>
            </a:extLst>
          </p:cNvPr>
          <p:cNvSpPr txBox="1">
            <a:spLocks noChangeArrowheads="1"/>
          </p:cNvSpPr>
          <p:nvPr/>
        </p:nvSpPr>
        <p:spPr bwMode="auto">
          <a:xfrm>
            <a:off x="7391400" y="3127375"/>
            <a:ext cx="17351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2000" b="1">
                <a:latin typeface="Times New Roman" panose="02020603050405020304" pitchFamily="18" charset="0"/>
              </a:rPr>
              <a:t>Agua</a:t>
            </a:r>
            <a:endParaRPr lang="es-ES" altLang="es-ES" sz="2000" b="1">
              <a:latin typeface="Times New Roman" panose="02020603050405020304" pitchFamily="18" charset="0"/>
            </a:endParaRPr>
          </a:p>
        </p:txBody>
      </p:sp>
      <p:sp>
        <p:nvSpPr>
          <p:cNvPr id="37896" name="Text Box 10">
            <a:extLst>
              <a:ext uri="{FF2B5EF4-FFF2-40B4-BE49-F238E27FC236}">
                <a16:creationId xmlns:a16="http://schemas.microsoft.com/office/drawing/2014/main" id="{C46773F6-111C-4C07-9A7F-BD6B32C8F453}"/>
              </a:ext>
            </a:extLst>
          </p:cNvPr>
          <p:cNvSpPr txBox="1">
            <a:spLocks noChangeArrowheads="1"/>
          </p:cNvSpPr>
          <p:nvPr/>
        </p:nvSpPr>
        <p:spPr bwMode="auto">
          <a:xfrm>
            <a:off x="5334000" y="2198688"/>
            <a:ext cx="17351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2000" b="1">
                <a:latin typeface="Times New Roman" panose="02020603050405020304" pitchFamily="18" charset="0"/>
              </a:rPr>
              <a:t>Energía</a:t>
            </a:r>
            <a:endParaRPr lang="es-ES" altLang="es-ES" sz="2000" b="1">
              <a:latin typeface="Times New Roman" panose="02020603050405020304" pitchFamily="18" charset="0"/>
            </a:endParaRPr>
          </a:p>
        </p:txBody>
      </p:sp>
      <p:sp>
        <p:nvSpPr>
          <p:cNvPr id="37897" name="Text Box 11">
            <a:extLst>
              <a:ext uri="{FF2B5EF4-FFF2-40B4-BE49-F238E27FC236}">
                <a16:creationId xmlns:a16="http://schemas.microsoft.com/office/drawing/2014/main" id="{341E3709-D9E6-40C3-93D9-301A3E190E2B}"/>
              </a:ext>
            </a:extLst>
          </p:cNvPr>
          <p:cNvSpPr txBox="1">
            <a:spLocks noChangeArrowheads="1"/>
          </p:cNvSpPr>
          <p:nvPr/>
        </p:nvSpPr>
        <p:spPr bwMode="auto">
          <a:xfrm>
            <a:off x="3276600" y="3276600"/>
            <a:ext cx="17351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2000" b="1">
                <a:latin typeface="Times New Roman" panose="02020603050405020304" pitchFamily="18" charset="0"/>
              </a:rPr>
              <a:t>Aire</a:t>
            </a:r>
            <a:endParaRPr lang="es-ES" altLang="es-ES" sz="2000" b="1">
              <a:latin typeface="Times New Roman" panose="02020603050405020304" pitchFamily="18" charset="0"/>
            </a:endParaRPr>
          </a:p>
        </p:txBody>
      </p:sp>
      <p:sp>
        <p:nvSpPr>
          <p:cNvPr id="37898" name="Text Box 12">
            <a:extLst>
              <a:ext uri="{FF2B5EF4-FFF2-40B4-BE49-F238E27FC236}">
                <a16:creationId xmlns:a16="http://schemas.microsoft.com/office/drawing/2014/main" id="{46F1F3B0-64DA-405F-AA64-51B2A2B50A2E}"/>
              </a:ext>
            </a:extLst>
          </p:cNvPr>
          <p:cNvSpPr txBox="1">
            <a:spLocks noChangeArrowheads="1"/>
          </p:cNvSpPr>
          <p:nvPr/>
        </p:nvSpPr>
        <p:spPr bwMode="auto">
          <a:xfrm>
            <a:off x="3352800" y="4941888"/>
            <a:ext cx="17351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2000" b="1">
                <a:latin typeface="Times New Roman" panose="02020603050405020304" pitchFamily="18" charset="0"/>
              </a:rPr>
              <a:t>Biodiversidad</a:t>
            </a:r>
            <a:endParaRPr lang="es-ES" altLang="es-ES" sz="2000" b="1">
              <a:latin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491A18C3-6D53-4426-A535-B9A5336D68D5}"/>
              </a:ext>
            </a:extLst>
          </p:cNvPr>
          <p:cNvSpPr>
            <a:spLocks noGrp="1"/>
          </p:cNvSpPr>
          <p:nvPr>
            <p:ph type="title"/>
          </p:nvPr>
        </p:nvSpPr>
        <p:spPr>
          <a:xfrm>
            <a:off x="1828800" y="228600"/>
            <a:ext cx="8534400" cy="838200"/>
          </a:xfrm>
        </p:spPr>
        <p:txBody>
          <a:bodyPr/>
          <a:lstStyle/>
          <a:p>
            <a:pPr algn="l" eaLnBrk="1" hangingPunct="1"/>
            <a:r>
              <a:rPr lang="es-ES_tradnl" altLang="es-ES" sz="2800" b="1" dirty="0">
                <a:solidFill>
                  <a:schemeClr val="tx1"/>
                </a:solidFill>
              </a:rPr>
              <a:t>RECURSOS DEL DESARROLLO SOSTENIBLE (3)</a:t>
            </a:r>
            <a:endParaRPr lang="es-ES" altLang="es-ES" sz="2800" b="1" dirty="0">
              <a:solidFill>
                <a:schemeClr val="tx1"/>
              </a:solidFill>
            </a:endParaRPr>
          </a:p>
        </p:txBody>
      </p:sp>
      <p:sp>
        <p:nvSpPr>
          <p:cNvPr id="38915" name="Rectangle 3">
            <a:extLst>
              <a:ext uri="{FF2B5EF4-FFF2-40B4-BE49-F238E27FC236}">
                <a16:creationId xmlns:a16="http://schemas.microsoft.com/office/drawing/2014/main" id="{29C837D8-2AD5-4763-838D-68D6F1E6F831}"/>
              </a:ext>
            </a:extLst>
          </p:cNvPr>
          <p:cNvSpPr>
            <a:spLocks noGrp="1"/>
          </p:cNvSpPr>
          <p:nvPr>
            <p:ph idx="1"/>
          </p:nvPr>
        </p:nvSpPr>
        <p:spPr>
          <a:xfrm>
            <a:off x="1828800" y="1295400"/>
            <a:ext cx="8458200" cy="477838"/>
          </a:xfrm>
          <a:solidFill>
            <a:schemeClr val="accent1"/>
          </a:solidFill>
        </p:spPr>
        <p:txBody>
          <a:bodyPr/>
          <a:lstStyle/>
          <a:p>
            <a:pPr marL="609600" indent="-609600">
              <a:buClr>
                <a:schemeClr val="tx1"/>
              </a:buClr>
              <a:buNone/>
            </a:pPr>
            <a:r>
              <a:rPr lang="es-MX" altLang="es-ES" sz="1800" b="1" dirty="0">
                <a:solidFill>
                  <a:schemeClr val="tx1"/>
                </a:solidFill>
                <a:latin typeface="Arial" panose="020B0604020202020204" pitchFamily="34" charset="0"/>
              </a:rPr>
              <a:t>Sociales y humanos – naturales – tecnológicos y sistemas de producción</a:t>
            </a:r>
          </a:p>
        </p:txBody>
      </p:sp>
      <p:sp>
        <p:nvSpPr>
          <p:cNvPr id="38916" name="Oval 5">
            <a:extLst>
              <a:ext uri="{FF2B5EF4-FFF2-40B4-BE49-F238E27FC236}">
                <a16:creationId xmlns:a16="http://schemas.microsoft.com/office/drawing/2014/main" id="{00FD1406-FBFE-4A4B-9914-609B3F6F156C}"/>
              </a:ext>
            </a:extLst>
          </p:cNvPr>
          <p:cNvSpPr>
            <a:spLocks noChangeArrowheads="1"/>
          </p:cNvSpPr>
          <p:nvPr/>
        </p:nvSpPr>
        <p:spPr bwMode="auto">
          <a:xfrm>
            <a:off x="1905000" y="1981200"/>
            <a:ext cx="8382000" cy="4572000"/>
          </a:xfrm>
          <a:prstGeom prst="ellipse">
            <a:avLst/>
          </a:prstGeom>
          <a:noFill/>
          <a:ln w="38100">
            <a:solidFill>
              <a:schemeClr val="tx2"/>
            </a:solidFill>
            <a:round/>
            <a:headEnd/>
            <a:tailEnd/>
          </a:ln>
          <a:effectLst/>
          <a:extLst>
            <a:ext uri="{909E8E84-426E-40DD-AFC4-6F175D3DCCD1}">
              <a14:hiddenFill xmlns:a14="http://schemas.microsoft.com/office/drawing/2010/main">
                <a:gradFill rotWithShape="0">
                  <a:gsLst>
                    <a:gs pos="0">
                      <a:srgbClr val="B8BEC0"/>
                    </a:gs>
                    <a:gs pos="100000">
                      <a:srgbClr val="F2FAFC"/>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s-MX" altLang="es-ES"/>
          </a:p>
        </p:txBody>
      </p:sp>
      <p:sp>
        <p:nvSpPr>
          <p:cNvPr id="38917" name="Text Box 6">
            <a:extLst>
              <a:ext uri="{FF2B5EF4-FFF2-40B4-BE49-F238E27FC236}">
                <a16:creationId xmlns:a16="http://schemas.microsoft.com/office/drawing/2014/main" id="{FF85BE7F-EEDF-49F6-B4B2-A058C09C6306}"/>
              </a:ext>
            </a:extLst>
          </p:cNvPr>
          <p:cNvSpPr txBox="1">
            <a:spLocks noChangeArrowheads="1"/>
          </p:cNvSpPr>
          <p:nvPr/>
        </p:nvSpPr>
        <p:spPr bwMode="auto">
          <a:xfrm>
            <a:off x="5087938" y="3630614"/>
            <a:ext cx="198596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2000" b="1">
                <a:latin typeface="Arial" panose="020B0604020202020204" pitchFamily="34" charset="0"/>
              </a:rPr>
              <a:t>Recursos tecnológicos y sistemas de producción</a:t>
            </a:r>
            <a:endParaRPr lang="es-ES" altLang="es-ES" sz="2000" b="1">
              <a:latin typeface="Arial" panose="020B0604020202020204" pitchFamily="34" charset="0"/>
            </a:endParaRPr>
          </a:p>
        </p:txBody>
      </p:sp>
      <p:sp>
        <p:nvSpPr>
          <p:cNvPr id="38918" name="Text Box 7">
            <a:extLst>
              <a:ext uri="{FF2B5EF4-FFF2-40B4-BE49-F238E27FC236}">
                <a16:creationId xmlns:a16="http://schemas.microsoft.com/office/drawing/2014/main" id="{E791C8F7-BF22-4369-96F3-074A18E587CB}"/>
              </a:ext>
            </a:extLst>
          </p:cNvPr>
          <p:cNvSpPr txBox="1">
            <a:spLocks noChangeArrowheads="1"/>
          </p:cNvSpPr>
          <p:nvPr/>
        </p:nvSpPr>
        <p:spPr bwMode="auto">
          <a:xfrm>
            <a:off x="2057400" y="4114800"/>
            <a:ext cx="182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600" b="1">
                <a:latin typeface="Times New Roman" panose="02020603050405020304" pitchFamily="18" charset="0"/>
              </a:rPr>
              <a:t>Biotecnología</a:t>
            </a:r>
            <a:endParaRPr lang="es-ES" altLang="es-ES" sz="1600" b="1">
              <a:latin typeface="Times New Roman" panose="02020603050405020304" pitchFamily="18" charset="0"/>
            </a:endParaRPr>
          </a:p>
        </p:txBody>
      </p:sp>
      <p:sp>
        <p:nvSpPr>
          <p:cNvPr id="38919" name="Text Box 8">
            <a:extLst>
              <a:ext uri="{FF2B5EF4-FFF2-40B4-BE49-F238E27FC236}">
                <a16:creationId xmlns:a16="http://schemas.microsoft.com/office/drawing/2014/main" id="{C1203123-3C17-449B-9A63-41781BDFB71D}"/>
              </a:ext>
            </a:extLst>
          </p:cNvPr>
          <p:cNvSpPr txBox="1">
            <a:spLocks noChangeArrowheads="1"/>
          </p:cNvSpPr>
          <p:nvPr/>
        </p:nvSpPr>
        <p:spPr bwMode="auto">
          <a:xfrm>
            <a:off x="7162800" y="5410200"/>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600" b="1">
                <a:latin typeface="Times New Roman" panose="02020603050405020304" pitchFamily="18" charset="0"/>
              </a:rPr>
              <a:t>Agricultura orgánica</a:t>
            </a:r>
            <a:endParaRPr lang="es-ES" altLang="es-ES" sz="1600" b="1">
              <a:latin typeface="Times New Roman" panose="02020603050405020304" pitchFamily="18" charset="0"/>
            </a:endParaRPr>
          </a:p>
        </p:txBody>
      </p:sp>
      <p:sp>
        <p:nvSpPr>
          <p:cNvPr id="38920" name="Text Box 9">
            <a:extLst>
              <a:ext uri="{FF2B5EF4-FFF2-40B4-BE49-F238E27FC236}">
                <a16:creationId xmlns:a16="http://schemas.microsoft.com/office/drawing/2014/main" id="{6F386037-DBB9-42A1-BB9C-0C60B49E7C64}"/>
              </a:ext>
            </a:extLst>
          </p:cNvPr>
          <p:cNvSpPr txBox="1">
            <a:spLocks noChangeArrowheads="1"/>
          </p:cNvSpPr>
          <p:nvPr/>
        </p:nvSpPr>
        <p:spPr bwMode="auto">
          <a:xfrm>
            <a:off x="7848600" y="4800600"/>
            <a:ext cx="198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600" b="1">
                <a:latin typeface="Times New Roman" panose="02020603050405020304" pitchFamily="18" charset="0"/>
              </a:rPr>
              <a:t>Cultivos forestales</a:t>
            </a:r>
            <a:endParaRPr lang="es-ES" altLang="es-ES" sz="1600" b="1">
              <a:latin typeface="Times New Roman" panose="02020603050405020304" pitchFamily="18" charset="0"/>
            </a:endParaRPr>
          </a:p>
        </p:txBody>
      </p:sp>
      <p:sp>
        <p:nvSpPr>
          <p:cNvPr id="38921" name="Text Box 10">
            <a:extLst>
              <a:ext uri="{FF2B5EF4-FFF2-40B4-BE49-F238E27FC236}">
                <a16:creationId xmlns:a16="http://schemas.microsoft.com/office/drawing/2014/main" id="{98336AB7-FFB8-4DE9-AFEF-F67914B1F0C1}"/>
              </a:ext>
            </a:extLst>
          </p:cNvPr>
          <p:cNvSpPr txBox="1">
            <a:spLocks noChangeArrowheads="1"/>
          </p:cNvSpPr>
          <p:nvPr/>
        </p:nvSpPr>
        <p:spPr bwMode="auto">
          <a:xfrm>
            <a:off x="4724400" y="6019800"/>
            <a:ext cx="297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600" b="1">
                <a:latin typeface="Times New Roman" panose="02020603050405020304" pitchFamily="18" charset="0"/>
              </a:rPr>
              <a:t>Manejo integrado de plagas</a:t>
            </a:r>
            <a:endParaRPr lang="es-ES" altLang="es-ES" sz="1600" b="1">
              <a:latin typeface="Times New Roman" panose="02020603050405020304" pitchFamily="18" charset="0"/>
            </a:endParaRPr>
          </a:p>
        </p:txBody>
      </p:sp>
      <p:sp>
        <p:nvSpPr>
          <p:cNvPr id="38922" name="Text Box 11">
            <a:extLst>
              <a:ext uri="{FF2B5EF4-FFF2-40B4-BE49-F238E27FC236}">
                <a16:creationId xmlns:a16="http://schemas.microsoft.com/office/drawing/2014/main" id="{7E9E3AA3-10E1-45FA-B500-F1528F5967EE}"/>
              </a:ext>
            </a:extLst>
          </p:cNvPr>
          <p:cNvSpPr txBox="1">
            <a:spLocks noChangeArrowheads="1"/>
          </p:cNvSpPr>
          <p:nvPr/>
        </p:nvSpPr>
        <p:spPr bwMode="auto">
          <a:xfrm>
            <a:off x="7696200" y="4114800"/>
            <a:ext cx="243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600" b="1">
                <a:latin typeface="Times New Roman" panose="02020603050405020304" pitchFamily="18" charset="0"/>
              </a:rPr>
              <a:t>Plantaciones forestales</a:t>
            </a:r>
            <a:endParaRPr lang="es-ES" altLang="es-ES" sz="1600" b="1">
              <a:latin typeface="Times New Roman" panose="02020603050405020304" pitchFamily="18" charset="0"/>
            </a:endParaRPr>
          </a:p>
        </p:txBody>
      </p:sp>
      <p:sp>
        <p:nvSpPr>
          <p:cNvPr id="38923" name="Text Box 12">
            <a:extLst>
              <a:ext uri="{FF2B5EF4-FFF2-40B4-BE49-F238E27FC236}">
                <a16:creationId xmlns:a16="http://schemas.microsoft.com/office/drawing/2014/main" id="{3C3281DD-3366-4DE6-9B04-D26E57E3B011}"/>
              </a:ext>
            </a:extLst>
          </p:cNvPr>
          <p:cNvSpPr txBox="1">
            <a:spLocks noChangeArrowheads="1"/>
          </p:cNvSpPr>
          <p:nvPr/>
        </p:nvSpPr>
        <p:spPr bwMode="auto">
          <a:xfrm>
            <a:off x="7620000" y="3200401"/>
            <a:ext cx="2286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600" b="1">
                <a:latin typeface="Times New Roman" panose="02020603050405020304" pitchFamily="18" charset="0"/>
              </a:rPr>
              <a:t>Productos secundarios del bosque</a:t>
            </a:r>
            <a:endParaRPr lang="es-ES" altLang="es-ES" sz="1600" b="1">
              <a:latin typeface="Times New Roman" panose="02020603050405020304" pitchFamily="18" charset="0"/>
            </a:endParaRPr>
          </a:p>
        </p:txBody>
      </p:sp>
      <p:sp>
        <p:nvSpPr>
          <p:cNvPr id="38924" name="Text Box 13">
            <a:extLst>
              <a:ext uri="{FF2B5EF4-FFF2-40B4-BE49-F238E27FC236}">
                <a16:creationId xmlns:a16="http://schemas.microsoft.com/office/drawing/2014/main" id="{98D5F3D5-54A3-4553-8CD6-CCD5FB03F579}"/>
              </a:ext>
            </a:extLst>
          </p:cNvPr>
          <p:cNvSpPr txBox="1">
            <a:spLocks noChangeArrowheads="1"/>
          </p:cNvSpPr>
          <p:nvPr/>
        </p:nvSpPr>
        <p:spPr bwMode="auto">
          <a:xfrm>
            <a:off x="7239000" y="2743200"/>
            <a:ext cx="190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600" b="1">
                <a:latin typeface="Times New Roman" panose="02020603050405020304" pitchFamily="18" charset="0"/>
              </a:rPr>
              <a:t>Bosques naturales</a:t>
            </a:r>
            <a:endParaRPr lang="es-ES" altLang="es-ES" sz="1600" b="1">
              <a:latin typeface="Times New Roman" panose="02020603050405020304" pitchFamily="18" charset="0"/>
            </a:endParaRPr>
          </a:p>
        </p:txBody>
      </p:sp>
      <p:sp>
        <p:nvSpPr>
          <p:cNvPr id="38925" name="Text Box 14">
            <a:extLst>
              <a:ext uri="{FF2B5EF4-FFF2-40B4-BE49-F238E27FC236}">
                <a16:creationId xmlns:a16="http://schemas.microsoft.com/office/drawing/2014/main" id="{A88024CD-94D0-44A2-87A9-C9CAF34D0A93}"/>
              </a:ext>
            </a:extLst>
          </p:cNvPr>
          <p:cNvSpPr txBox="1">
            <a:spLocks noChangeArrowheads="1"/>
          </p:cNvSpPr>
          <p:nvPr/>
        </p:nvSpPr>
        <p:spPr bwMode="auto">
          <a:xfrm>
            <a:off x="4495800" y="2209800"/>
            <a:ext cx="3581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600" b="1">
                <a:latin typeface="Times New Roman" panose="02020603050405020304" pitchFamily="18" charset="0"/>
              </a:rPr>
              <a:t>Restauración de tierras degradadas</a:t>
            </a:r>
            <a:endParaRPr lang="es-ES" altLang="es-ES" sz="1600" b="1">
              <a:latin typeface="Times New Roman" panose="02020603050405020304" pitchFamily="18" charset="0"/>
            </a:endParaRPr>
          </a:p>
        </p:txBody>
      </p:sp>
      <p:sp>
        <p:nvSpPr>
          <p:cNvPr id="38926" name="Text Box 15">
            <a:extLst>
              <a:ext uri="{FF2B5EF4-FFF2-40B4-BE49-F238E27FC236}">
                <a16:creationId xmlns:a16="http://schemas.microsoft.com/office/drawing/2014/main" id="{D4E7E28B-8C15-4DBC-9566-3DB106A77F33}"/>
              </a:ext>
            </a:extLst>
          </p:cNvPr>
          <p:cNvSpPr txBox="1">
            <a:spLocks noChangeArrowheads="1"/>
          </p:cNvSpPr>
          <p:nvPr/>
        </p:nvSpPr>
        <p:spPr bwMode="auto">
          <a:xfrm>
            <a:off x="2819400" y="2895600"/>
            <a:ext cx="243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600" b="1">
                <a:latin typeface="Times New Roman" panose="02020603050405020304" pitchFamily="18" charset="0"/>
              </a:rPr>
              <a:t>Sistemas silvopastoriles</a:t>
            </a:r>
            <a:endParaRPr lang="es-ES" altLang="es-ES" sz="1600" b="1">
              <a:latin typeface="Times New Roman" panose="02020603050405020304" pitchFamily="18" charset="0"/>
            </a:endParaRPr>
          </a:p>
        </p:txBody>
      </p:sp>
      <p:sp>
        <p:nvSpPr>
          <p:cNvPr id="38927" name="Text Box 16">
            <a:extLst>
              <a:ext uri="{FF2B5EF4-FFF2-40B4-BE49-F238E27FC236}">
                <a16:creationId xmlns:a16="http://schemas.microsoft.com/office/drawing/2014/main" id="{388569D0-859F-4F57-B461-F969CE56AF7E}"/>
              </a:ext>
            </a:extLst>
          </p:cNvPr>
          <p:cNvSpPr txBox="1">
            <a:spLocks noChangeArrowheads="1"/>
          </p:cNvSpPr>
          <p:nvPr/>
        </p:nvSpPr>
        <p:spPr bwMode="auto">
          <a:xfrm>
            <a:off x="2057400" y="3505200"/>
            <a:ext cx="2057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600" b="1">
                <a:latin typeface="Times New Roman" panose="02020603050405020304" pitchFamily="18" charset="0"/>
              </a:rPr>
              <a:t>Agroforestería</a:t>
            </a:r>
            <a:endParaRPr lang="es-ES" altLang="es-ES" sz="1600" b="1">
              <a:latin typeface="Times New Roman" panose="02020603050405020304" pitchFamily="18" charset="0"/>
            </a:endParaRPr>
          </a:p>
        </p:txBody>
      </p:sp>
      <p:sp>
        <p:nvSpPr>
          <p:cNvPr id="38928" name="Text Box 17">
            <a:extLst>
              <a:ext uri="{FF2B5EF4-FFF2-40B4-BE49-F238E27FC236}">
                <a16:creationId xmlns:a16="http://schemas.microsoft.com/office/drawing/2014/main" id="{5C4FC747-8133-4B63-97B9-33D1418DF5BD}"/>
              </a:ext>
            </a:extLst>
          </p:cNvPr>
          <p:cNvSpPr txBox="1">
            <a:spLocks noChangeArrowheads="1"/>
          </p:cNvSpPr>
          <p:nvPr/>
        </p:nvSpPr>
        <p:spPr bwMode="auto">
          <a:xfrm>
            <a:off x="3048000" y="5486400"/>
            <a:ext cx="2667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600" b="1">
                <a:latin typeface="Times New Roman" panose="02020603050405020304" pitchFamily="18" charset="0"/>
              </a:rPr>
              <a:t>Areas naturales protegidas</a:t>
            </a:r>
            <a:endParaRPr lang="es-ES" altLang="es-ES" sz="1600" b="1">
              <a:latin typeface="Times New Roman" panose="02020603050405020304" pitchFamily="18" charset="0"/>
            </a:endParaRPr>
          </a:p>
        </p:txBody>
      </p:sp>
      <p:sp>
        <p:nvSpPr>
          <p:cNvPr id="38929" name="Text Box 18">
            <a:extLst>
              <a:ext uri="{FF2B5EF4-FFF2-40B4-BE49-F238E27FC236}">
                <a16:creationId xmlns:a16="http://schemas.microsoft.com/office/drawing/2014/main" id="{F76A0F02-1ED3-4778-BFF6-5CADF9C8F90E}"/>
              </a:ext>
            </a:extLst>
          </p:cNvPr>
          <p:cNvSpPr txBox="1">
            <a:spLocks noChangeArrowheads="1"/>
          </p:cNvSpPr>
          <p:nvPr/>
        </p:nvSpPr>
        <p:spPr bwMode="auto">
          <a:xfrm>
            <a:off x="2209800" y="4800600"/>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600" b="1">
                <a:latin typeface="Times New Roman" panose="02020603050405020304" pitchFamily="18" charset="0"/>
              </a:rPr>
              <a:t>Manejo de poscosecha</a:t>
            </a:r>
            <a:endParaRPr lang="es-ES" altLang="es-ES" sz="1600" b="1">
              <a:latin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106">
            <a:extLst>
              <a:ext uri="{FF2B5EF4-FFF2-40B4-BE49-F238E27FC236}">
                <a16:creationId xmlns:a16="http://schemas.microsoft.com/office/drawing/2014/main" id="{45CCB0BA-415E-4D4A-962B-037E095B6C2E}"/>
              </a:ext>
            </a:extLst>
          </p:cNvPr>
          <p:cNvSpPr txBox="1">
            <a:spLocks noChangeArrowheads="1"/>
          </p:cNvSpPr>
          <p:nvPr/>
        </p:nvSpPr>
        <p:spPr bwMode="auto">
          <a:xfrm>
            <a:off x="3276600" y="6400800"/>
            <a:ext cx="640080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endParaRPr lang="es-ES_tradnl" altLang="es-ES"/>
          </a:p>
        </p:txBody>
      </p:sp>
      <p:sp>
        <p:nvSpPr>
          <p:cNvPr id="55403" name="Rectangle 107">
            <a:extLst>
              <a:ext uri="{FF2B5EF4-FFF2-40B4-BE49-F238E27FC236}">
                <a16:creationId xmlns:a16="http://schemas.microsoft.com/office/drawing/2014/main" id="{0D34879D-6144-4168-BAEF-DBDC578EA04C}"/>
              </a:ext>
            </a:extLst>
          </p:cNvPr>
          <p:cNvSpPr>
            <a:spLocks noChangeArrowheads="1"/>
          </p:cNvSpPr>
          <p:nvPr/>
        </p:nvSpPr>
        <p:spPr bwMode="auto">
          <a:xfrm>
            <a:off x="1198928" y="358776"/>
            <a:ext cx="9142412" cy="838200"/>
          </a:xfrm>
          <a:prstGeom prst="rect">
            <a:avLst/>
          </a:prstGeom>
          <a:noFill/>
          <a:ln>
            <a:noFill/>
          </a:ln>
          <a:effectLst/>
        </p:spPr>
        <p:txBody>
          <a:bodyPr lIns="92075" tIns="46038" rIns="92075" bIns="46038" anchor="ctr"/>
          <a:lstStyle/>
          <a:p>
            <a:pPr>
              <a:lnSpc>
                <a:spcPct val="120000"/>
              </a:lnSpc>
              <a:spcBef>
                <a:spcPct val="40000"/>
              </a:spcBef>
              <a:defRPr/>
            </a:pPr>
            <a:r>
              <a:rPr lang="es-ES_tradnl" sz="3200" b="1" dirty="0">
                <a:solidFill>
                  <a:srgbClr val="FFC000"/>
                </a:solidFill>
                <a:latin typeface="+mj-lt"/>
                <a:ea typeface="+mj-ea"/>
                <a:cs typeface="+mj-cs"/>
              </a:rPr>
              <a:t>DESARROLLO SOSTENIBLE</a:t>
            </a:r>
          </a:p>
        </p:txBody>
      </p:sp>
      <p:sp>
        <p:nvSpPr>
          <p:cNvPr id="8197" name="Text Box 118">
            <a:extLst>
              <a:ext uri="{FF2B5EF4-FFF2-40B4-BE49-F238E27FC236}">
                <a16:creationId xmlns:a16="http://schemas.microsoft.com/office/drawing/2014/main" id="{ED06CE3A-A08C-4620-8324-ABD24F1FD4F0}"/>
              </a:ext>
            </a:extLst>
          </p:cNvPr>
          <p:cNvSpPr txBox="1">
            <a:spLocks noChangeArrowheads="1"/>
          </p:cNvSpPr>
          <p:nvPr/>
        </p:nvSpPr>
        <p:spPr bwMode="auto">
          <a:xfrm>
            <a:off x="1831974" y="2511362"/>
            <a:ext cx="3218328" cy="107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110000"/>
              </a:lnSpc>
              <a:spcBef>
                <a:spcPct val="25000"/>
              </a:spcBef>
              <a:spcAft>
                <a:spcPts val="600"/>
              </a:spcAft>
            </a:pPr>
            <a:r>
              <a:rPr lang="es-ES_tradnl" altLang="es-ES" sz="2000" dirty="0"/>
              <a:t>ES NECESARIO CONSERVAR EL PLANETA</a:t>
            </a:r>
          </a:p>
        </p:txBody>
      </p:sp>
      <p:pic>
        <p:nvPicPr>
          <p:cNvPr id="55437" name="Picture 141" descr="j0182763">
            <a:extLst>
              <a:ext uri="{FF2B5EF4-FFF2-40B4-BE49-F238E27FC236}">
                <a16:creationId xmlns:a16="http://schemas.microsoft.com/office/drawing/2014/main" id="{8E1B2A39-BE6C-4CEC-8ABF-3E231353C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889" t="6190" r="12796"/>
          <a:stretch>
            <a:fillRect/>
          </a:stretch>
        </p:blipFill>
        <p:spPr bwMode="auto">
          <a:xfrm>
            <a:off x="5396938" y="1370807"/>
            <a:ext cx="5230812"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5437"/>
                                        </p:tgtEl>
                                        <p:attrNameLst>
                                          <p:attrName>style.visibility</p:attrName>
                                        </p:attrNameLst>
                                      </p:cBhvr>
                                      <p:to>
                                        <p:strVal val="visible"/>
                                      </p:to>
                                    </p:set>
                                    <p:anim calcmode="lin" valueType="num">
                                      <p:cBhvr>
                                        <p:cTn id="7" dur="500" fill="hold"/>
                                        <p:tgtEl>
                                          <p:spTgt spid="55437"/>
                                        </p:tgtEl>
                                        <p:attrNameLst>
                                          <p:attrName>ppt_w</p:attrName>
                                        </p:attrNameLst>
                                      </p:cBhvr>
                                      <p:tavLst>
                                        <p:tav tm="0">
                                          <p:val>
                                            <p:fltVal val="0"/>
                                          </p:val>
                                        </p:tav>
                                        <p:tav tm="100000">
                                          <p:val>
                                            <p:strVal val="#ppt_w"/>
                                          </p:val>
                                        </p:tav>
                                      </p:tavLst>
                                    </p:anim>
                                    <p:anim calcmode="lin" valueType="num">
                                      <p:cBhvr>
                                        <p:cTn id="8" dur="500" fill="hold"/>
                                        <p:tgtEl>
                                          <p:spTgt spid="554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B15DC1D7-C738-40E8-BDBD-241BB56B5ACA}"/>
              </a:ext>
            </a:extLst>
          </p:cNvPr>
          <p:cNvSpPr>
            <a:spLocks noGrp="1"/>
          </p:cNvSpPr>
          <p:nvPr>
            <p:ph type="title"/>
          </p:nvPr>
        </p:nvSpPr>
        <p:spPr>
          <a:xfrm>
            <a:off x="1774825" y="228600"/>
            <a:ext cx="8713788" cy="838200"/>
          </a:xfrm>
        </p:spPr>
        <p:txBody>
          <a:bodyPr/>
          <a:lstStyle/>
          <a:p>
            <a:pPr algn="l" eaLnBrk="1" hangingPunct="1"/>
            <a:r>
              <a:rPr lang="es-ES_tradnl" altLang="es-ES" sz="3200" b="1">
                <a:solidFill>
                  <a:schemeClr val="tx1"/>
                </a:solidFill>
              </a:rPr>
              <a:t>AMBITOS DEL DESARROLLO SOSTENIBLE</a:t>
            </a:r>
            <a:endParaRPr lang="es-ES" altLang="es-ES" sz="3200" b="1">
              <a:solidFill>
                <a:schemeClr val="tx1"/>
              </a:solidFill>
            </a:endParaRPr>
          </a:p>
        </p:txBody>
      </p:sp>
      <p:sp>
        <p:nvSpPr>
          <p:cNvPr id="39939" name="Rectangle 3">
            <a:extLst>
              <a:ext uri="{FF2B5EF4-FFF2-40B4-BE49-F238E27FC236}">
                <a16:creationId xmlns:a16="http://schemas.microsoft.com/office/drawing/2014/main" id="{E1A3B5D5-7C38-4368-889B-BE842B92A109}"/>
              </a:ext>
            </a:extLst>
          </p:cNvPr>
          <p:cNvSpPr>
            <a:spLocks noGrp="1"/>
          </p:cNvSpPr>
          <p:nvPr>
            <p:ph idx="1"/>
          </p:nvPr>
        </p:nvSpPr>
        <p:spPr>
          <a:xfrm>
            <a:off x="1828800" y="1219200"/>
            <a:ext cx="7848600" cy="762000"/>
          </a:xfrm>
          <a:solidFill>
            <a:schemeClr val="accent1"/>
          </a:solidFill>
        </p:spPr>
        <p:txBody>
          <a:bodyPr/>
          <a:lstStyle/>
          <a:p>
            <a:pPr marL="609600" indent="-609600">
              <a:buClr>
                <a:schemeClr val="tx1"/>
              </a:buClr>
              <a:buNone/>
            </a:pPr>
            <a:r>
              <a:rPr lang="es-MX" altLang="es-ES" sz="2100" b="1" dirty="0">
                <a:solidFill>
                  <a:schemeClr val="tx1"/>
                </a:solidFill>
                <a:latin typeface="Arial" panose="020B0604020202020204" pitchFamily="34" charset="0"/>
              </a:rPr>
              <a:t>	Producto de la conjunción de herramientas o recursos que disponemos, obtendremos resultados:</a:t>
            </a:r>
          </a:p>
        </p:txBody>
      </p:sp>
      <p:sp>
        <p:nvSpPr>
          <p:cNvPr id="39940" name="Oval 5">
            <a:extLst>
              <a:ext uri="{FF2B5EF4-FFF2-40B4-BE49-F238E27FC236}">
                <a16:creationId xmlns:a16="http://schemas.microsoft.com/office/drawing/2014/main" id="{F5C8C822-F681-4263-BC09-0EB99E34CBA9}"/>
              </a:ext>
            </a:extLst>
          </p:cNvPr>
          <p:cNvSpPr>
            <a:spLocks noChangeArrowheads="1"/>
          </p:cNvSpPr>
          <p:nvPr/>
        </p:nvSpPr>
        <p:spPr bwMode="auto">
          <a:xfrm>
            <a:off x="1905000" y="1981200"/>
            <a:ext cx="8382000" cy="4572000"/>
          </a:xfrm>
          <a:prstGeom prst="ellipse">
            <a:avLst/>
          </a:prstGeom>
          <a:noFill/>
          <a:ln w="28575">
            <a:solidFill>
              <a:srgbClr val="990033"/>
            </a:solidFill>
            <a:round/>
            <a:headEnd/>
            <a:tailEnd/>
          </a:ln>
          <a:effectLst/>
          <a:extLst>
            <a:ext uri="{909E8E84-426E-40DD-AFC4-6F175D3DCCD1}">
              <a14:hiddenFill xmlns:a14="http://schemas.microsoft.com/office/drawing/2010/main">
                <a:gradFill rotWithShape="0">
                  <a:gsLst>
                    <a:gs pos="0">
                      <a:srgbClr val="C6D4A4"/>
                    </a:gs>
                    <a:gs pos="100000">
                      <a:srgbClr val="E6F7B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s-ES" sz="2400">
              <a:latin typeface="Times New Roman" panose="02020603050405020304" pitchFamily="18" charset="0"/>
            </a:endParaRPr>
          </a:p>
        </p:txBody>
      </p:sp>
      <p:sp>
        <p:nvSpPr>
          <p:cNvPr id="39941" name="Text Box 6">
            <a:extLst>
              <a:ext uri="{FF2B5EF4-FFF2-40B4-BE49-F238E27FC236}">
                <a16:creationId xmlns:a16="http://schemas.microsoft.com/office/drawing/2014/main" id="{4B8FA5A2-F240-4398-9F3E-C41CA9C7E9F3}"/>
              </a:ext>
            </a:extLst>
          </p:cNvPr>
          <p:cNvSpPr txBox="1">
            <a:spLocks noChangeArrowheads="1"/>
          </p:cNvSpPr>
          <p:nvPr/>
        </p:nvSpPr>
        <p:spPr bwMode="auto">
          <a:xfrm>
            <a:off x="4872039" y="3789363"/>
            <a:ext cx="234632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2400" b="1">
                <a:latin typeface="Arial" panose="020B0604020202020204" pitchFamily="34" charset="0"/>
              </a:rPr>
              <a:t>Desarrollo sostenible</a:t>
            </a:r>
            <a:endParaRPr lang="es-ES" altLang="es-ES" sz="2400" b="1">
              <a:latin typeface="Arial" panose="020B0604020202020204" pitchFamily="34" charset="0"/>
            </a:endParaRPr>
          </a:p>
        </p:txBody>
      </p:sp>
      <p:sp>
        <p:nvSpPr>
          <p:cNvPr id="39942" name="Text Box 7">
            <a:extLst>
              <a:ext uri="{FF2B5EF4-FFF2-40B4-BE49-F238E27FC236}">
                <a16:creationId xmlns:a16="http://schemas.microsoft.com/office/drawing/2014/main" id="{5575C087-685F-4251-8DDC-AEECF311D040}"/>
              </a:ext>
            </a:extLst>
          </p:cNvPr>
          <p:cNvSpPr txBox="1">
            <a:spLocks noChangeArrowheads="1"/>
          </p:cNvSpPr>
          <p:nvPr/>
        </p:nvSpPr>
        <p:spPr bwMode="auto">
          <a:xfrm>
            <a:off x="2057401" y="4114801"/>
            <a:ext cx="23463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Recursos genéticos</a:t>
            </a:r>
            <a:endParaRPr lang="es-ES" altLang="es-ES" sz="1700" b="1">
              <a:latin typeface="Times New Roman" panose="02020603050405020304" pitchFamily="18" charset="0"/>
            </a:endParaRPr>
          </a:p>
        </p:txBody>
      </p:sp>
      <p:sp>
        <p:nvSpPr>
          <p:cNvPr id="39943" name="Text Box 8">
            <a:extLst>
              <a:ext uri="{FF2B5EF4-FFF2-40B4-BE49-F238E27FC236}">
                <a16:creationId xmlns:a16="http://schemas.microsoft.com/office/drawing/2014/main" id="{9B6C96FC-B2B0-4DCF-8154-79088844C099}"/>
              </a:ext>
            </a:extLst>
          </p:cNvPr>
          <p:cNvSpPr txBox="1">
            <a:spLocks noChangeArrowheads="1"/>
          </p:cNvSpPr>
          <p:nvPr/>
        </p:nvSpPr>
        <p:spPr bwMode="auto">
          <a:xfrm>
            <a:off x="7162800" y="5410201"/>
            <a:ext cx="2209800"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Planeación regional</a:t>
            </a:r>
            <a:endParaRPr lang="es-ES" altLang="es-ES" sz="1700" b="1">
              <a:latin typeface="Times New Roman" panose="02020603050405020304" pitchFamily="18" charset="0"/>
            </a:endParaRPr>
          </a:p>
        </p:txBody>
      </p:sp>
      <p:sp>
        <p:nvSpPr>
          <p:cNvPr id="39944" name="Text Box 9">
            <a:extLst>
              <a:ext uri="{FF2B5EF4-FFF2-40B4-BE49-F238E27FC236}">
                <a16:creationId xmlns:a16="http://schemas.microsoft.com/office/drawing/2014/main" id="{71B60DF1-F068-4DE7-B538-0DC33D1BFD72}"/>
              </a:ext>
            </a:extLst>
          </p:cNvPr>
          <p:cNvSpPr txBox="1">
            <a:spLocks noChangeArrowheads="1"/>
          </p:cNvSpPr>
          <p:nvPr/>
        </p:nvSpPr>
        <p:spPr bwMode="auto">
          <a:xfrm>
            <a:off x="7848600" y="4495800"/>
            <a:ext cx="220980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Estrategias de desarrollo tecnológico</a:t>
            </a:r>
            <a:endParaRPr lang="es-ES" altLang="es-ES" sz="1700" b="1">
              <a:latin typeface="Times New Roman" panose="02020603050405020304" pitchFamily="18" charset="0"/>
            </a:endParaRPr>
          </a:p>
        </p:txBody>
      </p:sp>
      <p:sp>
        <p:nvSpPr>
          <p:cNvPr id="39945" name="Text Box 10">
            <a:extLst>
              <a:ext uri="{FF2B5EF4-FFF2-40B4-BE49-F238E27FC236}">
                <a16:creationId xmlns:a16="http://schemas.microsoft.com/office/drawing/2014/main" id="{43D65BC1-3865-4209-A681-14F262364968}"/>
              </a:ext>
            </a:extLst>
          </p:cNvPr>
          <p:cNvSpPr txBox="1">
            <a:spLocks noChangeArrowheads="1"/>
          </p:cNvSpPr>
          <p:nvPr/>
        </p:nvSpPr>
        <p:spPr bwMode="auto">
          <a:xfrm>
            <a:off x="4876800" y="5805488"/>
            <a:ext cx="243840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Estrategias de transformación regional</a:t>
            </a:r>
            <a:endParaRPr lang="es-ES" altLang="es-ES" sz="1700" b="1">
              <a:latin typeface="Times New Roman" panose="02020603050405020304" pitchFamily="18" charset="0"/>
            </a:endParaRPr>
          </a:p>
        </p:txBody>
      </p:sp>
      <p:sp>
        <p:nvSpPr>
          <p:cNvPr id="39946" name="Text Box 11">
            <a:extLst>
              <a:ext uri="{FF2B5EF4-FFF2-40B4-BE49-F238E27FC236}">
                <a16:creationId xmlns:a16="http://schemas.microsoft.com/office/drawing/2014/main" id="{7552DAD0-3362-42F3-A7F2-78F422BD4FB9}"/>
              </a:ext>
            </a:extLst>
          </p:cNvPr>
          <p:cNvSpPr txBox="1">
            <a:spLocks noChangeArrowheads="1"/>
          </p:cNvSpPr>
          <p:nvPr/>
        </p:nvSpPr>
        <p:spPr bwMode="auto">
          <a:xfrm>
            <a:off x="7696200" y="3886201"/>
            <a:ext cx="2438400"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Política demográfica</a:t>
            </a:r>
            <a:endParaRPr lang="es-ES" altLang="es-ES" sz="1700" b="1">
              <a:latin typeface="Times New Roman" panose="02020603050405020304" pitchFamily="18" charset="0"/>
            </a:endParaRPr>
          </a:p>
        </p:txBody>
      </p:sp>
      <p:sp>
        <p:nvSpPr>
          <p:cNvPr id="39947" name="Text Box 12">
            <a:extLst>
              <a:ext uri="{FF2B5EF4-FFF2-40B4-BE49-F238E27FC236}">
                <a16:creationId xmlns:a16="http://schemas.microsoft.com/office/drawing/2014/main" id="{B9546908-2D7F-4BAE-AFE0-5AFB17CF97A0}"/>
              </a:ext>
            </a:extLst>
          </p:cNvPr>
          <p:cNvSpPr txBox="1">
            <a:spLocks noChangeArrowheads="1"/>
          </p:cNvSpPr>
          <p:nvPr/>
        </p:nvSpPr>
        <p:spPr bwMode="auto">
          <a:xfrm>
            <a:off x="7620000" y="3200401"/>
            <a:ext cx="2286000"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Uso de la tierra</a:t>
            </a:r>
            <a:endParaRPr lang="es-ES" altLang="es-ES" sz="1700" b="1">
              <a:latin typeface="Times New Roman" panose="02020603050405020304" pitchFamily="18" charset="0"/>
            </a:endParaRPr>
          </a:p>
        </p:txBody>
      </p:sp>
      <p:sp>
        <p:nvSpPr>
          <p:cNvPr id="39948" name="Text Box 13">
            <a:extLst>
              <a:ext uri="{FF2B5EF4-FFF2-40B4-BE49-F238E27FC236}">
                <a16:creationId xmlns:a16="http://schemas.microsoft.com/office/drawing/2014/main" id="{CFC5A7AC-8D21-450A-87FC-B9DFB5ABD5C3}"/>
              </a:ext>
            </a:extLst>
          </p:cNvPr>
          <p:cNvSpPr txBox="1">
            <a:spLocks noChangeArrowheads="1"/>
          </p:cNvSpPr>
          <p:nvPr/>
        </p:nvSpPr>
        <p:spPr bwMode="auto">
          <a:xfrm>
            <a:off x="7162800" y="2667001"/>
            <a:ext cx="2101850"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Recursos humanos</a:t>
            </a:r>
            <a:endParaRPr lang="es-ES" altLang="es-ES" sz="1700" b="1">
              <a:latin typeface="Times New Roman" panose="02020603050405020304" pitchFamily="18" charset="0"/>
            </a:endParaRPr>
          </a:p>
        </p:txBody>
      </p:sp>
      <p:sp>
        <p:nvSpPr>
          <p:cNvPr id="39949" name="Text Box 14">
            <a:extLst>
              <a:ext uri="{FF2B5EF4-FFF2-40B4-BE49-F238E27FC236}">
                <a16:creationId xmlns:a16="http://schemas.microsoft.com/office/drawing/2014/main" id="{B74A6D44-1059-490F-BC1D-E3B9A0BBC049}"/>
              </a:ext>
            </a:extLst>
          </p:cNvPr>
          <p:cNvSpPr txBox="1">
            <a:spLocks noChangeArrowheads="1"/>
          </p:cNvSpPr>
          <p:nvPr/>
        </p:nvSpPr>
        <p:spPr bwMode="auto">
          <a:xfrm>
            <a:off x="5029200" y="2209801"/>
            <a:ext cx="2286000"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Ecosistemas</a:t>
            </a:r>
            <a:endParaRPr lang="es-ES" altLang="es-ES" sz="1700" b="1">
              <a:latin typeface="Times New Roman" panose="02020603050405020304" pitchFamily="18" charset="0"/>
            </a:endParaRPr>
          </a:p>
        </p:txBody>
      </p:sp>
      <p:sp>
        <p:nvSpPr>
          <p:cNvPr id="39950" name="Text Box 15">
            <a:extLst>
              <a:ext uri="{FF2B5EF4-FFF2-40B4-BE49-F238E27FC236}">
                <a16:creationId xmlns:a16="http://schemas.microsoft.com/office/drawing/2014/main" id="{AFDEA706-6407-4984-9D42-672676428370}"/>
              </a:ext>
            </a:extLst>
          </p:cNvPr>
          <p:cNvSpPr txBox="1">
            <a:spLocks noChangeArrowheads="1"/>
          </p:cNvSpPr>
          <p:nvPr/>
        </p:nvSpPr>
        <p:spPr bwMode="auto">
          <a:xfrm>
            <a:off x="3352800" y="2514600"/>
            <a:ext cx="198120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Manejo integrado de recursos</a:t>
            </a:r>
            <a:endParaRPr lang="es-ES" altLang="es-ES" sz="1700" b="1">
              <a:latin typeface="Times New Roman" panose="02020603050405020304" pitchFamily="18" charset="0"/>
            </a:endParaRPr>
          </a:p>
        </p:txBody>
      </p:sp>
      <p:sp>
        <p:nvSpPr>
          <p:cNvPr id="39951" name="Text Box 16">
            <a:extLst>
              <a:ext uri="{FF2B5EF4-FFF2-40B4-BE49-F238E27FC236}">
                <a16:creationId xmlns:a16="http://schemas.microsoft.com/office/drawing/2014/main" id="{767BEB31-ECB6-47CF-BA7F-07A60905B8E4}"/>
              </a:ext>
            </a:extLst>
          </p:cNvPr>
          <p:cNvSpPr txBox="1">
            <a:spLocks noChangeArrowheads="1"/>
          </p:cNvSpPr>
          <p:nvPr/>
        </p:nvSpPr>
        <p:spPr bwMode="auto">
          <a:xfrm>
            <a:off x="2032000" y="3421063"/>
            <a:ext cx="2357438" cy="35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Economía y sociología</a:t>
            </a:r>
            <a:endParaRPr lang="es-ES" altLang="es-ES" sz="1700" b="1">
              <a:latin typeface="Times New Roman" panose="02020603050405020304" pitchFamily="18" charset="0"/>
            </a:endParaRPr>
          </a:p>
        </p:txBody>
      </p:sp>
      <p:sp>
        <p:nvSpPr>
          <p:cNvPr id="39952" name="Text Box 17">
            <a:extLst>
              <a:ext uri="{FF2B5EF4-FFF2-40B4-BE49-F238E27FC236}">
                <a16:creationId xmlns:a16="http://schemas.microsoft.com/office/drawing/2014/main" id="{643E46B3-D22A-4A5E-9011-AC6D92CC163E}"/>
              </a:ext>
            </a:extLst>
          </p:cNvPr>
          <p:cNvSpPr txBox="1">
            <a:spLocks noChangeArrowheads="1"/>
          </p:cNvSpPr>
          <p:nvPr/>
        </p:nvSpPr>
        <p:spPr bwMode="auto">
          <a:xfrm>
            <a:off x="3048000" y="5410200"/>
            <a:ext cx="266700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Estrategias de cooperación internacional</a:t>
            </a:r>
            <a:endParaRPr lang="es-ES" altLang="es-ES" sz="1700" b="1">
              <a:latin typeface="Times New Roman" panose="02020603050405020304" pitchFamily="18" charset="0"/>
            </a:endParaRPr>
          </a:p>
        </p:txBody>
      </p:sp>
      <p:sp>
        <p:nvSpPr>
          <p:cNvPr id="39953" name="Text Box 18">
            <a:extLst>
              <a:ext uri="{FF2B5EF4-FFF2-40B4-BE49-F238E27FC236}">
                <a16:creationId xmlns:a16="http://schemas.microsoft.com/office/drawing/2014/main" id="{A2707AEE-D50B-4DE1-A708-6D10F783C917}"/>
              </a:ext>
            </a:extLst>
          </p:cNvPr>
          <p:cNvSpPr txBox="1">
            <a:spLocks noChangeArrowheads="1"/>
          </p:cNvSpPr>
          <p:nvPr/>
        </p:nvSpPr>
        <p:spPr bwMode="auto">
          <a:xfrm>
            <a:off x="2209800" y="4724400"/>
            <a:ext cx="228600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s-MX" altLang="es-ES" sz="1700" b="1">
                <a:latin typeface="Times New Roman" panose="02020603050405020304" pitchFamily="18" charset="0"/>
              </a:rPr>
              <a:t>Desarrollo urbano sustentable</a:t>
            </a:r>
            <a:endParaRPr lang="es-ES" altLang="es-ES" sz="1700" b="1">
              <a:latin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Rectangle 83">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6" name="Straight Connector 85">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964" name="Rectangle 6">
            <a:extLst>
              <a:ext uri="{FF2B5EF4-FFF2-40B4-BE49-F238E27FC236}">
                <a16:creationId xmlns:a16="http://schemas.microsoft.com/office/drawing/2014/main" id="{84EA7D72-CC55-47C2-8B83-58487E94D43B}"/>
              </a:ext>
            </a:extLst>
          </p:cNvPr>
          <p:cNvSpPr>
            <a:spLocks noChangeArrowheads="1"/>
          </p:cNvSpPr>
          <p:nvPr/>
        </p:nvSpPr>
        <p:spPr bwMode="auto">
          <a:xfrm>
            <a:off x="1097280" y="286603"/>
            <a:ext cx="10058400"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85000"/>
              </a:lnSpc>
              <a:spcBef>
                <a:spcPct val="0"/>
              </a:spcBef>
              <a:spcAft>
                <a:spcPts val="600"/>
              </a:spcAft>
            </a:pPr>
            <a:r>
              <a:rPr lang="en-US" altLang="en-US" sz="4800" spc="-50">
                <a:solidFill>
                  <a:schemeClr val="tx1">
                    <a:lumMod val="75000"/>
                    <a:lumOff val="25000"/>
                  </a:schemeClr>
                </a:solidFill>
                <a:latin typeface="+mj-lt"/>
                <a:ea typeface="+mj-ea"/>
                <a:cs typeface="+mj-cs"/>
              </a:rPr>
              <a:t>DESARROLLO SOSTENIBLE  - </a:t>
            </a:r>
            <a:r>
              <a:rPr lang="en-US" altLang="en-US" sz="4800" b="1" spc="-50">
                <a:solidFill>
                  <a:schemeClr val="tx1">
                    <a:lumMod val="75000"/>
                    <a:lumOff val="25000"/>
                  </a:schemeClr>
                </a:solidFill>
                <a:latin typeface="+mj-lt"/>
                <a:ea typeface="+mj-ea"/>
                <a:cs typeface="+mj-cs"/>
              </a:rPr>
              <a:t>RESPONSABILIDAD CIUDADANA</a:t>
            </a:r>
          </a:p>
        </p:txBody>
      </p:sp>
      <p:sp>
        <p:nvSpPr>
          <p:cNvPr id="115719" name="Rectangle 7">
            <a:extLst>
              <a:ext uri="{FF2B5EF4-FFF2-40B4-BE49-F238E27FC236}">
                <a16:creationId xmlns:a16="http://schemas.microsoft.com/office/drawing/2014/main" id="{C6C32BF3-CE11-44B3-B35F-674E09CF3BCB}"/>
              </a:ext>
            </a:extLst>
          </p:cNvPr>
          <p:cNvSpPr>
            <a:spLocks noChangeArrowheads="1"/>
          </p:cNvSpPr>
          <p:nvPr/>
        </p:nvSpPr>
        <p:spPr bwMode="auto">
          <a:xfrm>
            <a:off x="690719" y="2054918"/>
            <a:ext cx="6961423" cy="4023360"/>
          </a:xfrm>
          <a:prstGeom prst="rect">
            <a:avLst/>
          </a:prstGeom>
        </p:spPr>
        <p:txBody>
          <a:bodyPr vert="horz" lIns="0" tIns="45720" rIns="0" bIns="45720" rtlCol="0">
            <a:normAutofit/>
          </a:bodyPr>
          <a:lstStyle/>
          <a:p>
            <a:pPr>
              <a:lnSpc>
                <a:spcPct val="90000"/>
              </a:lnSpc>
              <a:spcBef>
                <a:spcPct val="60000"/>
              </a:spcBef>
              <a:buClr>
                <a:schemeClr val="accent1"/>
              </a:buClr>
              <a:buFont typeface="Calibri" panose="020F0502020204030204" pitchFamily="34" charset="0"/>
              <a:defRPr/>
            </a:pPr>
            <a:r>
              <a:rPr lang="en-US" sz="1700" dirty="0">
                <a:solidFill>
                  <a:schemeClr val="tx1">
                    <a:lumMod val="75000"/>
                    <a:lumOff val="25000"/>
                  </a:schemeClr>
                </a:solidFill>
              </a:rPr>
              <a:t>Se debe </a:t>
            </a:r>
            <a:r>
              <a:rPr lang="en-US" sz="1700" dirty="0" err="1">
                <a:solidFill>
                  <a:schemeClr val="tx1">
                    <a:lumMod val="75000"/>
                    <a:lumOff val="25000"/>
                  </a:schemeClr>
                </a:solidFill>
              </a:rPr>
              <a:t>modificar</a:t>
            </a:r>
            <a:r>
              <a:rPr lang="en-US" sz="1700" dirty="0">
                <a:solidFill>
                  <a:schemeClr val="tx1">
                    <a:lumMod val="75000"/>
                    <a:lumOff val="25000"/>
                  </a:schemeClr>
                </a:solidFill>
              </a:rPr>
              <a:t> el </a:t>
            </a:r>
            <a:r>
              <a:rPr lang="en-US" sz="1700" dirty="0" err="1">
                <a:solidFill>
                  <a:schemeClr val="tx1">
                    <a:lumMod val="75000"/>
                    <a:lumOff val="25000"/>
                  </a:schemeClr>
                </a:solidFill>
              </a:rPr>
              <a:t>insostenible</a:t>
            </a:r>
            <a:r>
              <a:rPr lang="en-US" sz="1700" dirty="0">
                <a:solidFill>
                  <a:schemeClr val="tx1">
                    <a:lumMod val="75000"/>
                    <a:lumOff val="25000"/>
                  </a:schemeClr>
                </a:solidFill>
              </a:rPr>
              <a:t> </a:t>
            </a:r>
            <a:r>
              <a:rPr lang="en-US" sz="1700" dirty="0" err="1">
                <a:solidFill>
                  <a:schemeClr val="tx1">
                    <a:lumMod val="75000"/>
                    <a:lumOff val="25000"/>
                  </a:schemeClr>
                </a:solidFill>
              </a:rPr>
              <a:t>concepto</a:t>
            </a:r>
            <a:r>
              <a:rPr lang="en-US" sz="1700" dirty="0">
                <a:solidFill>
                  <a:schemeClr val="tx1">
                    <a:lumMod val="75000"/>
                    <a:lumOff val="25000"/>
                  </a:schemeClr>
                </a:solidFill>
              </a:rPr>
              <a:t> </a:t>
            </a:r>
            <a:r>
              <a:rPr lang="en-US" sz="1700" dirty="0">
                <a:solidFill>
                  <a:schemeClr val="tx1">
                    <a:lumMod val="75000"/>
                    <a:lumOff val="25000"/>
                  </a:schemeClr>
                </a:solidFill>
                <a:effectLst>
                  <a:outerShdw blurRad="38100" dist="38100" dir="2700000" algn="tl">
                    <a:srgbClr val="000000">
                      <a:alpha val="43137"/>
                    </a:srgbClr>
                  </a:outerShdw>
                </a:effectLst>
              </a:rPr>
              <a:t>de “tanto consumes tanto vales”. </a:t>
            </a:r>
          </a:p>
          <a:p>
            <a:pPr>
              <a:lnSpc>
                <a:spcPct val="90000"/>
              </a:lnSpc>
              <a:spcBef>
                <a:spcPct val="60000"/>
              </a:spcBef>
              <a:buClr>
                <a:schemeClr val="accent1"/>
              </a:buClr>
              <a:buFont typeface="Calibri" panose="020F0502020204030204" pitchFamily="34" charset="0"/>
              <a:defRPr/>
            </a:pPr>
            <a:r>
              <a:rPr lang="en-US" sz="1700" dirty="0">
                <a:solidFill>
                  <a:schemeClr val="tx1">
                    <a:lumMod val="75000"/>
                    <a:lumOff val="25000"/>
                  </a:schemeClr>
                </a:solidFill>
              </a:rPr>
              <a:t>El </a:t>
            </a:r>
            <a:r>
              <a:rPr lang="en-US" sz="1700" dirty="0" err="1">
                <a:solidFill>
                  <a:schemeClr val="tx1">
                    <a:lumMod val="75000"/>
                    <a:lumOff val="25000"/>
                  </a:schemeClr>
                </a:solidFill>
              </a:rPr>
              <a:t>ciudadano</a:t>
            </a:r>
            <a:r>
              <a:rPr lang="en-US" sz="1700" dirty="0">
                <a:solidFill>
                  <a:schemeClr val="tx1">
                    <a:lumMod val="75000"/>
                    <a:lumOff val="25000"/>
                  </a:schemeClr>
                </a:solidFill>
              </a:rPr>
              <a:t> debe </a:t>
            </a:r>
            <a:r>
              <a:rPr lang="en-US" sz="1700" dirty="0" err="1">
                <a:solidFill>
                  <a:schemeClr val="tx1">
                    <a:lumMod val="75000"/>
                    <a:lumOff val="25000"/>
                  </a:schemeClr>
                </a:solidFill>
              </a:rPr>
              <a:t>volver</a:t>
            </a:r>
            <a:r>
              <a:rPr lang="en-US" sz="1700" dirty="0">
                <a:solidFill>
                  <a:schemeClr val="tx1">
                    <a:lumMod val="75000"/>
                    <a:lumOff val="25000"/>
                  </a:schemeClr>
                </a:solidFill>
              </a:rPr>
              <a:t> a </a:t>
            </a:r>
            <a:r>
              <a:rPr lang="en-US" sz="1700" dirty="0" err="1">
                <a:solidFill>
                  <a:schemeClr val="tx1">
                    <a:lumMod val="75000"/>
                    <a:lumOff val="25000"/>
                  </a:schemeClr>
                </a:solidFill>
                <a:effectLst>
                  <a:outerShdw blurRad="38100" dist="38100" dir="2700000" algn="tl">
                    <a:srgbClr val="C0C0C0"/>
                  </a:outerShdw>
                </a:effectLst>
              </a:rPr>
              <a:t>interesarse</a:t>
            </a:r>
            <a:r>
              <a:rPr lang="en-US" sz="1700" dirty="0">
                <a:solidFill>
                  <a:schemeClr val="tx1">
                    <a:lumMod val="75000"/>
                    <a:lumOff val="25000"/>
                  </a:schemeClr>
                </a:solidFill>
                <a:effectLst>
                  <a:outerShdw blurRad="38100" dist="38100" dir="2700000" algn="tl">
                    <a:srgbClr val="C0C0C0"/>
                  </a:outerShdw>
                </a:effectLst>
              </a:rPr>
              <a:t> por la </a:t>
            </a:r>
            <a:r>
              <a:rPr lang="en-US" sz="1700" dirty="0" err="1">
                <a:solidFill>
                  <a:schemeClr val="tx1">
                    <a:lumMod val="75000"/>
                    <a:lumOff val="25000"/>
                  </a:schemeClr>
                </a:solidFill>
                <a:effectLst>
                  <a:outerShdw blurRad="38100" dist="38100" dir="2700000" algn="tl">
                    <a:srgbClr val="C0C0C0"/>
                  </a:outerShdw>
                </a:effectLst>
              </a:rPr>
              <a:t>naturaleza</a:t>
            </a:r>
            <a:r>
              <a:rPr lang="en-US" sz="1700" dirty="0">
                <a:solidFill>
                  <a:schemeClr val="tx1">
                    <a:lumMod val="75000"/>
                    <a:lumOff val="25000"/>
                  </a:schemeClr>
                </a:solidFill>
              </a:rPr>
              <a:t> y a </a:t>
            </a:r>
            <a:r>
              <a:rPr lang="en-US" sz="1700" dirty="0" err="1">
                <a:solidFill>
                  <a:schemeClr val="tx1">
                    <a:lumMod val="75000"/>
                    <a:lumOff val="25000"/>
                  </a:schemeClr>
                </a:solidFill>
              </a:rPr>
              <a:t>valorar</a:t>
            </a:r>
            <a:r>
              <a:rPr lang="en-US" sz="1700" dirty="0">
                <a:solidFill>
                  <a:schemeClr val="tx1">
                    <a:lumMod val="75000"/>
                    <a:lumOff val="25000"/>
                  </a:schemeClr>
                </a:solidFill>
              </a:rPr>
              <a:t> </a:t>
            </a:r>
            <a:r>
              <a:rPr lang="en-US" sz="1700" dirty="0" err="1">
                <a:solidFill>
                  <a:schemeClr val="tx1">
                    <a:lumMod val="75000"/>
                    <a:lumOff val="25000"/>
                  </a:schemeClr>
                </a:solidFill>
              </a:rPr>
              <a:t>su</a:t>
            </a:r>
            <a:r>
              <a:rPr lang="en-US" sz="1700" dirty="0">
                <a:solidFill>
                  <a:schemeClr val="tx1">
                    <a:lumMod val="75000"/>
                    <a:lumOff val="25000"/>
                  </a:schemeClr>
                </a:solidFill>
              </a:rPr>
              <a:t> </a:t>
            </a:r>
            <a:r>
              <a:rPr lang="en-US" sz="1700" dirty="0" err="1">
                <a:solidFill>
                  <a:schemeClr val="tx1">
                    <a:lumMod val="75000"/>
                    <a:lumOff val="25000"/>
                  </a:schemeClr>
                </a:solidFill>
              </a:rPr>
              <a:t>papel</a:t>
            </a:r>
            <a:r>
              <a:rPr lang="en-US" sz="1700" dirty="0">
                <a:solidFill>
                  <a:schemeClr val="tx1">
                    <a:lumMod val="75000"/>
                    <a:lumOff val="25000"/>
                  </a:schemeClr>
                </a:solidFill>
              </a:rPr>
              <a:t> </a:t>
            </a:r>
            <a:r>
              <a:rPr lang="en-US" sz="1700" dirty="0" err="1">
                <a:solidFill>
                  <a:schemeClr val="tx1">
                    <a:lumMod val="75000"/>
                    <a:lumOff val="25000"/>
                  </a:schemeClr>
                </a:solidFill>
              </a:rPr>
              <a:t>imprescindible</a:t>
            </a:r>
            <a:r>
              <a:rPr lang="en-US" sz="1700" dirty="0">
                <a:solidFill>
                  <a:schemeClr val="tx1">
                    <a:lumMod val="75000"/>
                    <a:lumOff val="25000"/>
                  </a:schemeClr>
                </a:solidFill>
              </a:rPr>
              <a:t> </a:t>
            </a:r>
            <a:r>
              <a:rPr lang="en-US" sz="1700" dirty="0" err="1">
                <a:solidFill>
                  <a:schemeClr val="tx1">
                    <a:lumMod val="75000"/>
                    <a:lumOff val="25000"/>
                  </a:schemeClr>
                </a:solidFill>
              </a:rPr>
              <a:t>en</a:t>
            </a:r>
            <a:r>
              <a:rPr lang="en-US" sz="1700" dirty="0">
                <a:solidFill>
                  <a:schemeClr val="tx1">
                    <a:lumMod val="75000"/>
                    <a:lumOff val="25000"/>
                  </a:schemeClr>
                </a:solidFill>
              </a:rPr>
              <a:t> la </a:t>
            </a:r>
            <a:r>
              <a:rPr lang="en-US" sz="1700" dirty="0" err="1">
                <a:solidFill>
                  <a:schemeClr val="tx1">
                    <a:lumMod val="75000"/>
                    <a:lumOff val="25000"/>
                  </a:schemeClr>
                </a:solidFill>
              </a:rPr>
              <a:t>supervivencia</a:t>
            </a:r>
            <a:r>
              <a:rPr lang="en-US" sz="1700" dirty="0">
                <a:solidFill>
                  <a:schemeClr val="tx1">
                    <a:lumMod val="75000"/>
                    <a:lumOff val="25000"/>
                  </a:schemeClr>
                </a:solidFill>
              </a:rPr>
              <a:t> y la </a:t>
            </a:r>
            <a:r>
              <a:rPr lang="en-US" sz="1700" dirty="0" err="1">
                <a:solidFill>
                  <a:schemeClr val="tx1">
                    <a:lumMod val="75000"/>
                    <a:lumOff val="25000"/>
                  </a:schemeClr>
                </a:solidFill>
              </a:rPr>
              <a:t>calidad</a:t>
            </a:r>
            <a:r>
              <a:rPr lang="en-US" sz="1700" dirty="0">
                <a:solidFill>
                  <a:schemeClr val="tx1">
                    <a:lumMod val="75000"/>
                    <a:lumOff val="25000"/>
                  </a:schemeClr>
                </a:solidFill>
              </a:rPr>
              <a:t> de </a:t>
            </a:r>
            <a:r>
              <a:rPr lang="en-US" sz="1700" dirty="0" err="1">
                <a:solidFill>
                  <a:schemeClr val="tx1">
                    <a:lumMod val="75000"/>
                    <a:lumOff val="25000"/>
                  </a:schemeClr>
                </a:solidFill>
              </a:rPr>
              <a:t>vida</a:t>
            </a:r>
            <a:r>
              <a:rPr lang="en-US" sz="1700" dirty="0">
                <a:solidFill>
                  <a:schemeClr val="tx1">
                    <a:lumMod val="75000"/>
                    <a:lumOff val="25000"/>
                  </a:schemeClr>
                </a:solidFill>
              </a:rPr>
              <a:t> del ser </a:t>
            </a:r>
            <a:r>
              <a:rPr lang="en-US" sz="1700" dirty="0" err="1">
                <a:solidFill>
                  <a:schemeClr val="tx1">
                    <a:lumMod val="75000"/>
                    <a:lumOff val="25000"/>
                  </a:schemeClr>
                </a:solidFill>
              </a:rPr>
              <a:t>humano</a:t>
            </a:r>
            <a:r>
              <a:rPr lang="en-US" sz="1700" dirty="0">
                <a:solidFill>
                  <a:schemeClr val="tx1">
                    <a:lumMod val="75000"/>
                    <a:lumOff val="25000"/>
                  </a:schemeClr>
                </a:solidFill>
              </a:rPr>
              <a:t>. Se debe </a:t>
            </a:r>
            <a:r>
              <a:rPr lang="en-US" sz="1700" dirty="0" err="1">
                <a:solidFill>
                  <a:schemeClr val="tx1">
                    <a:lumMod val="75000"/>
                    <a:lumOff val="25000"/>
                  </a:schemeClr>
                </a:solidFill>
              </a:rPr>
              <a:t>asumir</a:t>
            </a:r>
            <a:r>
              <a:rPr lang="en-US" sz="1700" dirty="0">
                <a:solidFill>
                  <a:schemeClr val="tx1">
                    <a:lumMod val="75000"/>
                    <a:lumOff val="25000"/>
                  </a:schemeClr>
                </a:solidFill>
              </a:rPr>
              <a:t> que </a:t>
            </a:r>
            <a:r>
              <a:rPr lang="en-US" sz="1700" dirty="0">
                <a:solidFill>
                  <a:schemeClr val="tx1">
                    <a:lumMod val="75000"/>
                    <a:lumOff val="25000"/>
                  </a:schemeClr>
                </a:solidFill>
                <a:effectLst>
                  <a:outerShdw blurRad="38100" dist="38100" dir="2700000" algn="tl">
                    <a:srgbClr val="C0C0C0"/>
                  </a:outerShdw>
                </a:effectLst>
              </a:rPr>
              <a:t>el </a:t>
            </a:r>
            <a:r>
              <a:rPr lang="en-US" sz="1700" dirty="0" err="1">
                <a:solidFill>
                  <a:schemeClr val="tx1">
                    <a:lumMod val="75000"/>
                    <a:lumOff val="25000"/>
                  </a:schemeClr>
                </a:solidFill>
              </a:rPr>
              <a:t>planeta</a:t>
            </a:r>
            <a:r>
              <a:rPr lang="en-US" sz="1700" dirty="0">
                <a:solidFill>
                  <a:schemeClr val="tx1">
                    <a:lumMod val="75000"/>
                    <a:lumOff val="25000"/>
                  </a:schemeClr>
                </a:solidFill>
              </a:rPr>
              <a:t> no es </a:t>
            </a:r>
            <a:r>
              <a:rPr lang="en-US" sz="1700" dirty="0" err="1">
                <a:solidFill>
                  <a:schemeClr val="tx1">
                    <a:lumMod val="75000"/>
                    <a:lumOff val="25000"/>
                  </a:schemeClr>
                </a:solidFill>
              </a:rPr>
              <a:t>propiedad</a:t>
            </a:r>
            <a:r>
              <a:rPr lang="en-US" sz="1700" dirty="0">
                <a:solidFill>
                  <a:schemeClr val="tx1">
                    <a:lumMod val="75000"/>
                    <a:lumOff val="25000"/>
                  </a:schemeClr>
                </a:solidFill>
              </a:rPr>
              <a:t> de los </a:t>
            </a:r>
            <a:r>
              <a:rPr lang="en-US" sz="1700" dirty="0" err="1">
                <a:solidFill>
                  <a:schemeClr val="tx1">
                    <a:lumMod val="75000"/>
                    <a:lumOff val="25000"/>
                  </a:schemeClr>
                </a:solidFill>
              </a:rPr>
              <a:t>sociosistemas</a:t>
            </a:r>
            <a:r>
              <a:rPr lang="en-US" sz="1700" dirty="0">
                <a:solidFill>
                  <a:schemeClr val="tx1">
                    <a:lumMod val="75000"/>
                    <a:lumOff val="25000"/>
                  </a:schemeClr>
                </a:solidFill>
              </a:rPr>
              <a:t> </a:t>
            </a:r>
            <a:r>
              <a:rPr lang="en-US" sz="1700" dirty="0" err="1">
                <a:solidFill>
                  <a:schemeClr val="tx1">
                    <a:lumMod val="75000"/>
                    <a:lumOff val="25000"/>
                  </a:schemeClr>
                </a:solidFill>
              </a:rPr>
              <a:t>más</a:t>
            </a:r>
            <a:r>
              <a:rPr lang="en-US" sz="1700" dirty="0">
                <a:solidFill>
                  <a:schemeClr val="tx1">
                    <a:lumMod val="75000"/>
                    <a:lumOff val="25000"/>
                  </a:schemeClr>
                </a:solidFill>
              </a:rPr>
              <a:t> </a:t>
            </a:r>
            <a:r>
              <a:rPr lang="en-US" sz="1700" dirty="0" err="1">
                <a:solidFill>
                  <a:schemeClr val="tx1">
                    <a:lumMod val="75000"/>
                    <a:lumOff val="25000"/>
                  </a:schemeClr>
                </a:solidFill>
              </a:rPr>
              <a:t>ricos</a:t>
            </a:r>
            <a:r>
              <a:rPr lang="en-US" sz="1700" dirty="0">
                <a:solidFill>
                  <a:schemeClr val="tx1">
                    <a:lumMod val="75000"/>
                    <a:lumOff val="25000"/>
                  </a:schemeClr>
                </a:solidFill>
              </a:rPr>
              <a:t>. </a:t>
            </a:r>
          </a:p>
          <a:p>
            <a:pPr>
              <a:lnSpc>
                <a:spcPct val="90000"/>
              </a:lnSpc>
              <a:spcBef>
                <a:spcPct val="60000"/>
              </a:spcBef>
              <a:buClr>
                <a:schemeClr val="accent1"/>
              </a:buClr>
              <a:buFont typeface="Calibri" panose="020F0502020204030204" pitchFamily="34" charset="0"/>
              <a:defRPr/>
            </a:pPr>
            <a:r>
              <a:rPr lang="en-US" sz="1700" dirty="0">
                <a:solidFill>
                  <a:schemeClr val="tx1">
                    <a:lumMod val="75000"/>
                    <a:lumOff val="25000"/>
                  </a:schemeClr>
                </a:solidFill>
              </a:rPr>
              <a:t>El </a:t>
            </a:r>
            <a:r>
              <a:rPr lang="en-US" sz="1700" dirty="0" err="1">
                <a:solidFill>
                  <a:schemeClr val="tx1">
                    <a:lumMod val="75000"/>
                    <a:lumOff val="25000"/>
                  </a:schemeClr>
                </a:solidFill>
              </a:rPr>
              <a:t>ciudadano</a:t>
            </a:r>
            <a:r>
              <a:rPr lang="en-US" sz="1700" dirty="0">
                <a:solidFill>
                  <a:schemeClr val="tx1">
                    <a:lumMod val="75000"/>
                    <a:lumOff val="25000"/>
                  </a:schemeClr>
                </a:solidFill>
              </a:rPr>
              <a:t> debe </a:t>
            </a:r>
            <a:r>
              <a:rPr lang="en-US" sz="1700" dirty="0" err="1">
                <a:solidFill>
                  <a:schemeClr val="tx1">
                    <a:lumMod val="75000"/>
                    <a:lumOff val="25000"/>
                  </a:schemeClr>
                </a:solidFill>
              </a:rPr>
              <a:t>exigir</a:t>
            </a:r>
            <a:r>
              <a:rPr lang="en-US" sz="1700" dirty="0">
                <a:solidFill>
                  <a:schemeClr val="tx1">
                    <a:lumMod val="75000"/>
                    <a:lumOff val="25000"/>
                  </a:schemeClr>
                </a:solidFill>
              </a:rPr>
              <a:t> una </a:t>
            </a:r>
            <a:r>
              <a:rPr lang="en-US" sz="1700" dirty="0" err="1">
                <a:solidFill>
                  <a:schemeClr val="tx1">
                    <a:lumMod val="75000"/>
                    <a:lumOff val="25000"/>
                  </a:schemeClr>
                </a:solidFill>
              </a:rPr>
              <a:t>oferta</a:t>
            </a:r>
            <a:r>
              <a:rPr lang="en-US" sz="1700" dirty="0">
                <a:solidFill>
                  <a:schemeClr val="tx1">
                    <a:lumMod val="75000"/>
                    <a:lumOff val="25000"/>
                  </a:schemeClr>
                </a:solidFill>
              </a:rPr>
              <a:t> de </a:t>
            </a:r>
            <a:r>
              <a:rPr lang="en-US" sz="1700" dirty="0" err="1">
                <a:solidFill>
                  <a:schemeClr val="tx1">
                    <a:lumMod val="75000"/>
                    <a:lumOff val="25000"/>
                  </a:schemeClr>
                </a:solidFill>
              </a:rPr>
              <a:t>productos</a:t>
            </a:r>
            <a:r>
              <a:rPr lang="en-US" sz="1700" dirty="0">
                <a:solidFill>
                  <a:schemeClr val="tx1">
                    <a:lumMod val="75000"/>
                    <a:lumOff val="25000"/>
                  </a:schemeClr>
                </a:solidFill>
              </a:rPr>
              <a:t> y </a:t>
            </a:r>
            <a:r>
              <a:rPr lang="en-US" sz="1700" dirty="0" err="1">
                <a:solidFill>
                  <a:schemeClr val="tx1">
                    <a:lumMod val="75000"/>
                    <a:lumOff val="25000"/>
                  </a:schemeClr>
                </a:solidFill>
              </a:rPr>
              <a:t>servicios</a:t>
            </a:r>
            <a:r>
              <a:rPr lang="en-US" sz="1700" dirty="0">
                <a:solidFill>
                  <a:schemeClr val="tx1">
                    <a:lumMod val="75000"/>
                    <a:lumOff val="25000"/>
                  </a:schemeClr>
                </a:solidFill>
              </a:rPr>
              <a:t> de la </a:t>
            </a:r>
            <a:r>
              <a:rPr lang="en-US" sz="1700" dirty="0" err="1">
                <a:solidFill>
                  <a:schemeClr val="tx1">
                    <a:lumMod val="75000"/>
                    <a:lumOff val="25000"/>
                  </a:schemeClr>
                </a:solidFill>
              </a:rPr>
              <a:t>industria</a:t>
            </a:r>
            <a:r>
              <a:rPr lang="en-US" sz="1700" dirty="0">
                <a:solidFill>
                  <a:schemeClr val="tx1">
                    <a:lumMod val="75000"/>
                    <a:lumOff val="25000"/>
                  </a:schemeClr>
                </a:solidFill>
              </a:rPr>
              <a:t> que </a:t>
            </a:r>
            <a:r>
              <a:rPr lang="en-US" sz="1700" dirty="0" err="1">
                <a:solidFill>
                  <a:schemeClr val="tx1">
                    <a:lumMod val="75000"/>
                    <a:lumOff val="25000"/>
                  </a:schemeClr>
                </a:solidFill>
              </a:rPr>
              <a:t>demuestre</a:t>
            </a:r>
            <a:r>
              <a:rPr lang="en-US" sz="1700" dirty="0">
                <a:solidFill>
                  <a:schemeClr val="tx1">
                    <a:lumMod val="75000"/>
                    <a:lumOff val="25000"/>
                  </a:schemeClr>
                </a:solidFill>
              </a:rPr>
              <a:t> que se ha </a:t>
            </a:r>
            <a:r>
              <a:rPr lang="en-US" sz="1700" dirty="0" err="1">
                <a:solidFill>
                  <a:schemeClr val="tx1">
                    <a:lumMod val="75000"/>
                    <a:lumOff val="25000"/>
                  </a:schemeClr>
                </a:solidFill>
              </a:rPr>
              <a:t>reducido</a:t>
            </a:r>
            <a:r>
              <a:rPr lang="en-US" sz="1700" dirty="0">
                <a:solidFill>
                  <a:schemeClr val="tx1">
                    <a:lumMod val="75000"/>
                    <a:lumOff val="25000"/>
                  </a:schemeClr>
                </a:solidFill>
              </a:rPr>
              <a:t> </a:t>
            </a:r>
            <a:r>
              <a:rPr lang="en-US" sz="1700" dirty="0" err="1">
                <a:solidFill>
                  <a:schemeClr val="tx1">
                    <a:lumMod val="75000"/>
                    <a:lumOff val="25000"/>
                  </a:schemeClr>
                </a:solidFill>
              </a:rPr>
              <a:t>en</a:t>
            </a:r>
            <a:r>
              <a:rPr lang="en-US" sz="1700" dirty="0">
                <a:solidFill>
                  <a:schemeClr val="tx1">
                    <a:lumMod val="75000"/>
                    <a:lumOff val="25000"/>
                  </a:schemeClr>
                </a:solidFill>
              </a:rPr>
              <a:t> lo </a:t>
            </a:r>
            <a:r>
              <a:rPr lang="en-US" sz="1700" dirty="0" err="1">
                <a:solidFill>
                  <a:schemeClr val="tx1">
                    <a:lumMod val="75000"/>
                    <a:lumOff val="25000"/>
                  </a:schemeClr>
                </a:solidFill>
              </a:rPr>
              <a:t>posible</a:t>
            </a:r>
            <a:br>
              <a:rPr lang="en-US" sz="1700" dirty="0">
                <a:solidFill>
                  <a:schemeClr val="tx1">
                    <a:lumMod val="75000"/>
                    <a:lumOff val="25000"/>
                  </a:schemeClr>
                </a:solidFill>
              </a:rPr>
            </a:br>
            <a:r>
              <a:rPr lang="en-US" sz="1700" dirty="0">
                <a:solidFill>
                  <a:schemeClr val="tx1">
                    <a:lumMod val="75000"/>
                    <a:lumOff val="25000"/>
                  </a:schemeClr>
                </a:solidFill>
              </a:rPr>
              <a:t>el </a:t>
            </a:r>
            <a:r>
              <a:rPr lang="en-US" sz="1700" dirty="0" err="1">
                <a:solidFill>
                  <a:schemeClr val="tx1">
                    <a:lumMod val="75000"/>
                    <a:lumOff val="25000"/>
                  </a:schemeClr>
                </a:solidFill>
              </a:rPr>
              <a:t>impacto</a:t>
            </a:r>
            <a:r>
              <a:rPr lang="en-US" sz="1700" dirty="0">
                <a:solidFill>
                  <a:schemeClr val="tx1">
                    <a:lumMod val="75000"/>
                    <a:lumOff val="25000"/>
                  </a:schemeClr>
                </a:solidFill>
              </a:rPr>
              <a:t> </a:t>
            </a:r>
            <a:r>
              <a:rPr lang="en-US" sz="1700" dirty="0" err="1">
                <a:solidFill>
                  <a:schemeClr val="tx1">
                    <a:lumMod val="75000"/>
                    <a:lumOff val="25000"/>
                  </a:schemeClr>
                </a:solidFill>
              </a:rPr>
              <a:t>ambiental</a:t>
            </a:r>
            <a:r>
              <a:rPr lang="en-US" sz="1700" dirty="0">
                <a:solidFill>
                  <a:schemeClr val="tx1">
                    <a:lumMod val="75000"/>
                    <a:lumOff val="25000"/>
                  </a:schemeClr>
                </a:solidFill>
              </a:rPr>
              <a:t> y se ha dado un </a:t>
            </a:r>
            <a:r>
              <a:rPr lang="en-US" sz="1700" dirty="0" err="1">
                <a:solidFill>
                  <a:schemeClr val="tx1">
                    <a:lumMod val="75000"/>
                    <a:lumOff val="25000"/>
                  </a:schemeClr>
                </a:solidFill>
              </a:rPr>
              <a:t>trato</a:t>
            </a:r>
            <a:r>
              <a:rPr lang="en-US" sz="1700" dirty="0">
                <a:solidFill>
                  <a:schemeClr val="tx1">
                    <a:lumMod val="75000"/>
                    <a:lumOff val="25000"/>
                  </a:schemeClr>
                </a:solidFill>
              </a:rPr>
              <a:t> </a:t>
            </a:r>
            <a:r>
              <a:rPr lang="en-US" sz="1700" dirty="0" err="1">
                <a:solidFill>
                  <a:schemeClr val="tx1">
                    <a:lumMod val="75000"/>
                    <a:lumOff val="25000"/>
                  </a:schemeClr>
                </a:solidFill>
              </a:rPr>
              <a:t>justo</a:t>
            </a:r>
            <a:r>
              <a:rPr lang="en-US" sz="1700" dirty="0">
                <a:solidFill>
                  <a:schemeClr val="tx1">
                    <a:lumMod val="75000"/>
                    <a:lumOff val="25000"/>
                  </a:schemeClr>
                </a:solidFill>
              </a:rPr>
              <a:t> a los </a:t>
            </a:r>
            <a:r>
              <a:rPr lang="en-US" sz="1700" dirty="0" err="1">
                <a:solidFill>
                  <a:schemeClr val="tx1">
                    <a:lumMod val="75000"/>
                    <a:lumOff val="25000"/>
                  </a:schemeClr>
                </a:solidFill>
              </a:rPr>
              <a:t>más</a:t>
            </a:r>
            <a:r>
              <a:rPr lang="en-US" sz="1700" dirty="0">
                <a:solidFill>
                  <a:schemeClr val="tx1">
                    <a:lumMod val="75000"/>
                    <a:lumOff val="25000"/>
                  </a:schemeClr>
                </a:solidFill>
              </a:rPr>
              <a:t> </a:t>
            </a:r>
            <a:br>
              <a:rPr lang="en-US" sz="1700" dirty="0">
                <a:solidFill>
                  <a:schemeClr val="tx1">
                    <a:lumMod val="75000"/>
                    <a:lumOff val="25000"/>
                  </a:schemeClr>
                </a:solidFill>
              </a:rPr>
            </a:br>
            <a:r>
              <a:rPr lang="en-US" sz="1700" dirty="0" err="1">
                <a:solidFill>
                  <a:schemeClr val="tx1">
                    <a:lumMod val="75000"/>
                    <a:lumOff val="25000"/>
                  </a:schemeClr>
                </a:solidFill>
              </a:rPr>
              <a:t>desfavorecidos</a:t>
            </a:r>
            <a:r>
              <a:rPr lang="en-US" sz="1700" dirty="0">
                <a:solidFill>
                  <a:schemeClr val="tx1">
                    <a:lumMod val="75000"/>
                    <a:lumOff val="25000"/>
                  </a:schemeClr>
                </a:solidFill>
              </a:rPr>
              <a:t> (</a:t>
            </a:r>
            <a:r>
              <a:rPr lang="en-US" sz="1700" dirty="0" err="1">
                <a:solidFill>
                  <a:schemeClr val="tx1">
                    <a:lumMod val="75000"/>
                    <a:lumOff val="25000"/>
                  </a:schemeClr>
                </a:solidFill>
                <a:effectLst>
                  <a:outerShdw blurRad="38100" dist="38100" dir="2700000" algn="tl">
                    <a:srgbClr val="C0C0C0"/>
                  </a:outerShdw>
                </a:effectLst>
              </a:rPr>
              <a:t>consumo</a:t>
            </a:r>
            <a:r>
              <a:rPr lang="en-US" sz="1700" dirty="0">
                <a:solidFill>
                  <a:schemeClr val="tx1">
                    <a:lumMod val="75000"/>
                    <a:lumOff val="25000"/>
                  </a:schemeClr>
                </a:solidFill>
                <a:effectLst>
                  <a:outerShdw blurRad="38100" dist="38100" dir="2700000" algn="tl">
                    <a:srgbClr val="C0C0C0"/>
                  </a:outerShdw>
                </a:effectLst>
              </a:rPr>
              <a:t> </a:t>
            </a:r>
            <a:r>
              <a:rPr lang="en-US" sz="1700" dirty="0" err="1">
                <a:solidFill>
                  <a:schemeClr val="tx1">
                    <a:lumMod val="75000"/>
                    <a:lumOff val="25000"/>
                  </a:schemeClr>
                </a:solidFill>
                <a:effectLst>
                  <a:outerShdw blurRad="38100" dist="38100" dir="2700000" algn="tl">
                    <a:srgbClr val="C0C0C0"/>
                  </a:outerShdw>
                </a:effectLst>
              </a:rPr>
              <a:t>responsable</a:t>
            </a:r>
            <a:r>
              <a:rPr lang="en-US" sz="1700" dirty="0">
                <a:solidFill>
                  <a:schemeClr val="tx1">
                    <a:lumMod val="75000"/>
                    <a:lumOff val="25000"/>
                  </a:schemeClr>
                </a:solidFill>
              </a:rPr>
              <a:t>).</a:t>
            </a:r>
          </a:p>
          <a:p>
            <a:pPr>
              <a:lnSpc>
                <a:spcPct val="90000"/>
              </a:lnSpc>
              <a:spcBef>
                <a:spcPct val="60000"/>
              </a:spcBef>
              <a:buClr>
                <a:schemeClr val="accent1"/>
              </a:buClr>
              <a:buFont typeface="Calibri" panose="020F0502020204030204" pitchFamily="34" charset="0"/>
              <a:defRPr/>
            </a:pPr>
            <a:r>
              <a:rPr lang="en-US" sz="1700" dirty="0">
                <a:solidFill>
                  <a:schemeClr val="tx1">
                    <a:lumMod val="75000"/>
                    <a:lumOff val="25000"/>
                  </a:schemeClr>
                </a:solidFill>
              </a:rPr>
              <a:t>Las personas </a:t>
            </a:r>
            <a:r>
              <a:rPr lang="en-US" sz="1700" dirty="0" err="1">
                <a:solidFill>
                  <a:schemeClr val="tx1">
                    <a:lumMod val="75000"/>
                    <a:lumOff val="25000"/>
                  </a:schemeClr>
                </a:solidFill>
              </a:rPr>
              <a:t>deben</a:t>
            </a:r>
            <a:r>
              <a:rPr lang="en-US" sz="1700" dirty="0">
                <a:solidFill>
                  <a:schemeClr val="tx1">
                    <a:lumMod val="75000"/>
                    <a:lumOff val="25000"/>
                  </a:schemeClr>
                </a:solidFill>
              </a:rPr>
              <a:t> </a:t>
            </a:r>
            <a:r>
              <a:rPr lang="en-US" sz="1700" dirty="0" err="1">
                <a:solidFill>
                  <a:schemeClr val="tx1">
                    <a:lumMod val="75000"/>
                    <a:lumOff val="25000"/>
                  </a:schemeClr>
                </a:solidFill>
              </a:rPr>
              <a:t>exigir</a:t>
            </a:r>
            <a:r>
              <a:rPr lang="en-US" sz="1700" dirty="0">
                <a:solidFill>
                  <a:schemeClr val="tx1">
                    <a:lumMod val="75000"/>
                    <a:lumOff val="25000"/>
                  </a:schemeClr>
                </a:solidFill>
              </a:rPr>
              <a:t>  que la </a:t>
            </a:r>
            <a:r>
              <a:rPr lang="en-US" sz="1700" dirty="0" err="1">
                <a:solidFill>
                  <a:schemeClr val="tx1">
                    <a:lumMod val="75000"/>
                    <a:lumOff val="25000"/>
                  </a:schemeClr>
                </a:solidFill>
              </a:rPr>
              <a:t>administración</a:t>
            </a:r>
            <a:r>
              <a:rPr lang="en-US" sz="1700" dirty="0">
                <a:solidFill>
                  <a:schemeClr val="tx1">
                    <a:lumMod val="75000"/>
                    <a:lumOff val="25000"/>
                  </a:schemeClr>
                </a:solidFill>
              </a:rPr>
              <a:t> </a:t>
            </a:r>
            <a:r>
              <a:rPr lang="en-US" sz="1700" dirty="0" err="1">
                <a:solidFill>
                  <a:schemeClr val="tx1">
                    <a:lumMod val="75000"/>
                    <a:lumOff val="25000"/>
                  </a:schemeClr>
                </a:solidFill>
              </a:rPr>
              <a:t>vele</a:t>
            </a:r>
            <a:r>
              <a:rPr lang="en-US" sz="1700" dirty="0">
                <a:solidFill>
                  <a:schemeClr val="tx1">
                    <a:lumMod val="75000"/>
                    <a:lumOff val="25000"/>
                  </a:schemeClr>
                </a:solidFill>
              </a:rPr>
              <a:t> por la </a:t>
            </a:r>
            <a:r>
              <a:rPr lang="en-US" sz="1700" dirty="0" err="1">
                <a:solidFill>
                  <a:schemeClr val="tx1">
                    <a:lumMod val="75000"/>
                    <a:lumOff val="25000"/>
                  </a:schemeClr>
                </a:solidFill>
              </a:rPr>
              <a:t>transformación</a:t>
            </a:r>
            <a:r>
              <a:rPr lang="en-US" sz="1700" dirty="0">
                <a:solidFill>
                  <a:schemeClr val="tx1">
                    <a:lumMod val="75000"/>
                    <a:lumOff val="25000"/>
                  </a:schemeClr>
                </a:solidFill>
              </a:rPr>
              <a:t> del </a:t>
            </a:r>
            <a:r>
              <a:rPr lang="en-US" sz="1700" dirty="0" err="1">
                <a:solidFill>
                  <a:schemeClr val="tx1">
                    <a:lumMod val="75000"/>
                    <a:lumOff val="25000"/>
                  </a:schemeClr>
                </a:solidFill>
              </a:rPr>
              <a:t>modelo</a:t>
            </a:r>
            <a:r>
              <a:rPr lang="en-US" sz="1700" dirty="0">
                <a:solidFill>
                  <a:schemeClr val="tx1">
                    <a:lumMod val="75000"/>
                    <a:lumOff val="25000"/>
                  </a:schemeClr>
                </a:solidFill>
              </a:rPr>
              <a:t> </a:t>
            </a:r>
            <a:r>
              <a:rPr lang="en-US" sz="1700" dirty="0" err="1">
                <a:solidFill>
                  <a:schemeClr val="tx1">
                    <a:lumMod val="75000"/>
                    <a:lumOff val="25000"/>
                  </a:schemeClr>
                </a:solidFill>
              </a:rPr>
              <a:t>económico</a:t>
            </a:r>
            <a:r>
              <a:rPr lang="en-US" sz="1700" dirty="0">
                <a:solidFill>
                  <a:schemeClr val="tx1">
                    <a:lumMod val="75000"/>
                    <a:lumOff val="25000"/>
                  </a:schemeClr>
                </a:solidFill>
              </a:rPr>
              <a:t> </a:t>
            </a:r>
            <a:r>
              <a:rPr lang="en-US" sz="1700" dirty="0" err="1">
                <a:solidFill>
                  <a:schemeClr val="tx1">
                    <a:lumMod val="75000"/>
                    <a:lumOff val="25000"/>
                  </a:schemeClr>
                </a:solidFill>
              </a:rPr>
              <a:t>hacia</a:t>
            </a:r>
            <a:r>
              <a:rPr lang="en-US" sz="1700" dirty="0">
                <a:solidFill>
                  <a:schemeClr val="tx1">
                    <a:lumMod val="75000"/>
                    <a:lumOff val="25000"/>
                  </a:schemeClr>
                </a:solidFill>
              </a:rPr>
              <a:t> un </a:t>
            </a:r>
            <a:r>
              <a:rPr lang="en-US" sz="1700" dirty="0" err="1">
                <a:solidFill>
                  <a:schemeClr val="tx1">
                    <a:lumMod val="75000"/>
                    <a:lumOff val="25000"/>
                  </a:schemeClr>
                </a:solidFill>
              </a:rPr>
              <a:t>modelo</a:t>
            </a:r>
            <a:r>
              <a:rPr lang="en-US" sz="1700" dirty="0">
                <a:solidFill>
                  <a:schemeClr val="tx1">
                    <a:lumMod val="75000"/>
                    <a:lumOff val="25000"/>
                  </a:schemeClr>
                </a:solidFill>
              </a:rPr>
              <a:t> </a:t>
            </a:r>
            <a:r>
              <a:rPr lang="en-US" sz="1700" dirty="0" err="1">
                <a:solidFill>
                  <a:schemeClr val="tx1">
                    <a:lumMod val="75000"/>
                    <a:lumOff val="25000"/>
                  </a:schemeClr>
                </a:solidFill>
              </a:rPr>
              <a:t>más</a:t>
            </a:r>
            <a:r>
              <a:rPr lang="en-US" sz="1700" dirty="0">
                <a:solidFill>
                  <a:schemeClr val="tx1">
                    <a:lumMod val="75000"/>
                    <a:lumOff val="25000"/>
                  </a:schemeClr>
                </a:solidFill>
              </a:rPr>
              <a:t> </a:t>
            </a:r>
            <a:r>
              <a:rPr lang="en-US" sz="1700" dirty="0" err="1">
                <a:solidFill>
                  <a:schemeClr val="tx1">
                    <a:lumMod val="75000"/>
                    <a:lumOff val="25000"/>
                  </a:schemeClr>
                </a:solidFill>
              </a:rPr>
              <a:t>sostenible</a:t>
            </a:r>
            <a:r>
              <a:rPr lang="en-US" sz="1700" dirty="0">
                <a:solidFill>
                  <a:schemeClr val="tx1">
                    <a:lumMod val="75000"/>
                    <a:lumOff val="25000"/>
                  </a:schemeClr>
                </a:solidFill>
              </a:rPr>
              <a:t>, </a:t>
            </a:r>
            <a:r>
              <a:rPr lang="en-US" sz="1700" dirty="0" err="1">
                <a:solidFill>
                  <a:schemeClr val="tx1">
                    <a:lumMod val="75000"/>
                    <a:lumOff val="25000"/>
                  </a:schemeClr>
                </a:solidFill>
              </a:rPr>
              <a:t>participando</a:t>
            </a:r>
            <a:r>
              <a:rPr lang="en-US" sz="1700" dirty="0">
                <a:solidFill>
                  <a:schemeClr val="tx1">
                    <a:lumMod val="75000"/>
                    <a:lumOff val="25000"/>
                  </a:schemeClr>
                </a:solidFill>
              </a:rPr>
              <a:t> </a:t>
            </a:r>
            <a:r>
              <a:rPr lang="en-US" sz="1700" dirty="0" err="1">
                <a:solidFill>
                  <a:schemeClr val="tx1">
                    <a:lumMod val="75000"/>
                    <a:lumOff val="25000"/>
                  </a:schemeClr>
                </a:solidFill>
              </a:rPr>
              <a:t>en</a:t>
            </a:r>
            <a:r>
              <a:rPr lang="en-US" sz="1700" dirty="0">
                <a:solidFill>
                  <a:schemeClr val="tx1">
                    <a:lumMod val="75000"/>
                    <a:lumOff val="25000"/>
                  </a:schemeClr>
                </a:solidFill>
              </a:rPr>
              <a:t> la </a:t>
            </a:r>
            <a:r>
              <a:rPr lang="en-US" sz="1700" dirty="0" err="1">
                <a:solidFill>
                  <a:schemeClr val="tx1">
                    <a:lumMod val="75000"/>
                    <a:lumOff val="25000"/>
                  </a:schemeClr>
                </a:solidFill>
              </a:rPr>
              <a:t>política</a:t>
            </a:r>
            <a:r>
              <a:rPr lang="en-US" sz="1700" dirty="0">
                <a:solidFill>
                  <a:schemeClr val="tx1">
                    <a:lumMod val="75000"/>
                    <a:lumOff val="25000"/>
                  </a:schemeClr>
                </a:solidFill>
              </a:rPr>
              <a:t> y </a:t>
            </a:r>
            <a:r>
              <a:rPr lang="en-US" sz="1700" dirty="0" err="1">
                <a:solidFill>
                  <a:schemeClr val="tx1">
                    <a:lumMod val="75000"/>
                    <a:lumOff val="25000"/>
                  </a:schemeClr>
                </a:solidFill>
              </a:rPr>
              <a:t>en</a:t>
            </a:r>
            <a:r>
              <a:rPr lang="en-US" sz="1700" dirty="0">
                <a:solidFill>
                  <a:schemeClr val="tx1">
                    <a:lumMod val="75000"/>
                    <a:lumOff val="25000"/>
                  </a:schemeClr>
                </a:solidFill>
              </a:rPr>
              <a:t> la </a:t>
            </a:r>
            <a:r>
              <a:rPr lang="en-US" sz="1700" dirty="0" err="1">
                <a:solidFill>
                  <a:schemeClr val="tx1">
                    <a:lumMod val="75000"/>
                    <a:lumOff val="25000"/>
                  </a:schemeClr>
                </a:solidFill>
              </a:rPr>
              <a:t>vida</a:t>
            </a:r>
            <a:r>
              <a:rPr lang="en-US" sz="1700" dirty="0">
                <a:solidFill>
                  <a:schemeClr val="tx1">
                    <a:lumMod val="75000"/>
                    <a:lumOff val="25000"/>
                  </a:schemeClr>
                </a:solidFill>
              </a:rPr>
              <a:t> </a:t>
            </a:r>
            <a:r>
              <a:rPr lang="en-US" sz="1700" dirty="0" err="1">
                <a:solidFill>
                  <a:schemeClr val="tx1">
                    <a:lumMod val="75000"/>
                    <a:lumOff val="25000"/>
                  </a:schemeClr>
                </a:solidFill>
              </a:rPr>
              <a:t>pública</a:t>
            </a:r>
            <a:r>
              <a:rPr lang="en-US" sz="1700" dirty="0">
                <a:solidFill>
                  <a:schemeClr val="tx1">
                    <a:lumMod val="75000"/>
                    <a:lumOff val="25000"/>
                  </a:schemeClr>
                </a:solidFill>
              </a:rPr>
              <a:t> </a:t>
            </a:r>
            <a:r>
              <a:rPr lang="en-US" sz="1700" dirty="0" err="1">
                <a:solidFill>
                  <a:schemeClr val="tx1">
                    <a:lumMod val="75000"/>
                    <a:lumOff val="25000"/>
                  </a:schemeClr>
                </a:solidFill>
              </a:rPr>
              <a:t>más</a:t>
            </a:r>
            <a:r>
              <a:rPr lang="en-US" sz="1700" dirty="0">
                <a:solidFill>
                  <a:schemeClr val="tx1">
                    <a:lumMod val="75000"/>
                    <a:lumOff val="25000"/>
                  </a:schemeClr>
                </a:solidFill>
              </a:rPr>
              <a:t> </a:t>
            </a:r>
            <a:r>
              <a:rPr lang="en-US" sz="1700" dirty="0" err="1">
                <a:solidFill>
                  <a:schemeClr val="tx1">
                    <a:lumMod val="75000"/>
                    <a:lumOff val="25000"/>
                  </a:schemeClr>
                </a:solidFill>
              </a:rPr>
              <a:t>allá</a:t>
            </a:r>
            <a:r>
              <a:rPr lang="en-US" sz="1700" dirty="0">
                <a:solidFill>
                  <a:schemeClr val="tx1">
                    <a:lumMod val="75000"/>
                    <a:lumOff val="25000"/>
                  </a:schemeClr>
                </a:solidFill>
              </a:rPr>
              <a:t> del mero </a:t>
            </a:r>
            <a:r>
              <a:rPr lang="en-US" sz="1700" dirty="0" err="1">
                <a:solidFill>
                  <a:schemeClr val="tx1">
                    <a:lumMod val="75000"/>
                    <a:lumOff val="25000"/>
                  </a:schemeClr>
                </a:solidFill>
              </a:rPr>
              <a:t>hecho</a:t>
            </a:r>
            <a:r>
              <a:rPr lang="en-US" sz="1700" dirty="0">
                <a:solidFill>
                  <a:schemeClr val="tx1">
                    <a:lumMod val="75000"/>
                    <a:lumOff val="25000"/>
                  </a:schemeClr>
                </a:solidFill>
              </a:rPr>
              <a:t> de </a:t>
            </a:r>
            <a:r>
              <a:rPr lang="en-US" sz="1700" dirty="0" err="1">
                <a:solidFill>
                  <a:schemeClr val="tx1">
                    <a:lumMod val="75000"/>
                    <a:lumOff val="25000"/>
                  </a:schemeClr>
                </a:solidFill>
              </a:rPr>
              <a:t>ejercer</a:t>
            </a:r>
            <a:r>
              <a:rPr lang="en-US" sz="1700" dirty="0">
                <a:solidFill>
                  <a:schemeClr val="tx1">
                    <a:lumMod val="75000"/>
                    <a:lumOff val="25000"/>
                  </a:schemeClr>
                </a:solidFill>
              </a:rPr>
              <a:t> el </a:t>
            </a:r>
            <a:r>
              <a:rPr lang="en-US" sz="1700" dirty="0" err="1">
                <a:solidFill>
                  <a:schemeClr val="tx1">
                    <a:lumMod val="75000"/>
                    <a:lumOff val="25000"/>
                  </a:schemeClr>
                </a:solidFill>
              </a:rPr>
              <a:t>voto</a:t>
            </a:r>
            <a:r>
              <a:rPr lang="en-US" sz="1700" dirty="0">
                <a:solidFill>
                  <a:schemeClr val="tx1">
                    <a:lumMod val="75000"/>
                    <a:lumOff val="25000"/>
                  </a:schemeClr>
                </a:solidFill>
              </a:rPr>
              <a:t> (</a:t>
            </a:r>
            <a:r>
              <a:rPr lang="en-US" sz="1700" dirty="0" err="1">
                <a:solidFill>
                  <a:schemeClr val="tx1">
                    <a:lumMod val="75000"/>
                    <a:lumOff val="25000"/>
                  </a:schemeClr>
                </a:solidFill>
                <a:effectLst>
                  <a:outerShdw blurRad="38100" dist="38100" dir="2700000" algn="tl">
                    <a:srgbClr val="C0C0C0"/>
                  </a:outerShdw>
                </a:effectLst>
              </a:rPr>
              <a:t>participación</a:t>
            </a:r>
            <a:r>
              <a:rPr lang="en-US" sz="1700" dirty="0">
                <a:solidFill>
                  <a:schemeClr val="tx1">
                    <a:lumMod val="75000"/>
                    <a:lumOff val="25000"/>
                  </a:schemeClr>
                </a:solidFill>
                <a:effectLst>
                  <a:outerShdw blurRad="38100" dist="38100" dir="2700000" algn="tl">
                    <a:srgbClr val="C0C0C0"/>
                  </a:outerShdw>
                </a:effectLst>
              </a:rPr>
              <a:t> </a:t>
            </a:r>
            <a:r>
              <a:rPr lang="en-US" sz="1700" dirty="0" err="1">
                <a:solidFill>
                  <a:schemeClr val="tx1">
                    <a:lumMod val="75000"/>
                    <a:lumOff val="25000"/>
                  </a:schemeClr>
                </a:solidFill>
                <a:effectLst>
                  <a:outerShdw blurRad="38100" dist="38100" dir="2700000" algn="tl">
                    <a:srgbClr val="C0C0C0"/>
                  </a:outerShdw>
                </a:effectLst>
              </a:rPr>
              <a:t>ciudadana</a:t>
            </a:r>
            <a:r>
              <a:rPr lang="en-US" sz="1700" dirty="0">
                <a:solidFill>
                  <a:schemeClr val="tx1">
                    <a:lumMod val="75000"/>
                    <a:lumOff val="25000"/>
                  </a:schemeClr>
                </a:solidFill>
                <a:effectLst>
                  <a:outerShdw blurRad="38100" dist="38100" dir="2700000" algn="tl">
                    <a:srgbClr val="C0C0C0"/>
                  </a:outerShdw>
                </a:effectLst>
              </a:rPr>
              <a:t> y </a:t>
            </a:r>
            <a:r>
              <a:rPr lang="en-US" sz="1700" dirty="0" err="1">
                <a:solidFill>
                  <a:schemeClr val="tx1">
                    <a:lumMod val="75000"/>
                    <a:lumOff val="25000"/>
                  </a:schemeClr>
                </a:solidFill>
                <a:effectLst>
                  <a:outerShdw blurRad="38100" dist="38100" dir="2700000" algn="tl">
                    <a:srgbClr val="C0C0C0"/>
                  </a:outerShdw>
                </a:effectLst>
              </a:rPr>
              <a:t>solidaridad</a:t>
            </a:r>
            <a:r>
              <a:rPr lang="en-US" sz="1700" dirty="0">
                <a:solidFill>
                  <a:schemeClr val="tx1">
                    <a:lumMod val="75000"/>
                    <a:lumOff val="25000"/>
                  </a:schemeClr>
                </a:solidFill>
              </a:rPr>
              <a:t>).</a:t>
            </a:r>
          </a:p>
        </p:txBody>
      </p:sp>
      <p:pic>
        <p:nvPicPr>
          <p:cNvPr id="40965" name="Picture 9">
            <a:extLst>
              <a:ext uri="{FF2B5EF4-FFF2-40B4-BE49-F238E27FC236}">
                <a16:creationId xmlns:a16="http://schemas.microsoft.com/office/drawing/2014/main" id="{ACCE2169-4A50-49CE-8E99-3B77CAC853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16" r="6540" b="-2"/>
          <a:stretch/>
        </p:blipFill>
        <p:spPr bwMode="auto">
          <a:xfrm>
            <a:off x="8020570" y="1916318"/>
            <a:ext cx="3135109" cy="3471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94" name="Rectangle 75">
            <a:extLst>
              <a:ext uri="{FF2B5EF4-FFF2-40B4-BE49-F238E27FC236}">
                <a16:creationId xmlns:a16="http://schemas.microsoft.com/office/drawing/2014/main" id="{430511CB-2556-40C9-9975-93D0D2EF2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995" name="Rectangle 77">
            <a:extLst>
              <a:ext uri="{FF2B5EF4-FFF2-40B4-BE49-F238E27FC236}">
                <a16:creationId xmlns:a16="http://schemas.microsoft.com/office/drawing/2014/main" id="{0137E738-AFAB-48B2-97F9-5C4BF3934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1996" name="Straight Connector 79">
            <a:extLst>
              <a:ext uri="{FF2B5EF4-FFF2-40B4-BE49-F238E27FC236}">
                <a16:creationId xmlns:a16="http://schemas.microsoft.com/office/drawing/2014/main" id="{0703A2A2-0F14-45FC-8CB4-D5DEEC49AC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1997" name="Rectangle 81">
            <a:extLst>
              <a:ext uri="{FF2B5EF4-FFF2-40B4-BE49-F238E27FC236}">
                <a16:creationId xmlns:a16="http://schemas.microsoft.com/office/drawing/2014/main" id="{E6D4A253-652B-4CB8-913F-247DA9CF5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87" name="Rectangle 2">
            <a:extLst>
              <a:ext uri="{FF2B5EF4-FFF2-40B4-BE49-F238E27FC236}">
                <a16:creationId xmlns:a16="http://schemas.microsoft.com/office/drawing/2014/main" id="{88569216-50D8-4802-9BAC-B6D6A422DCCF}"/>
              </a:ext>
            </a:extLst>
          </p:cNvPr>
          <p:cNvSpPr>
            <a:spLocks noGrp="1"/>
          </p:cNvSpPr>
          <p:nvPr>
            <p:ph type="title"/>
          </p:nvPr>
        </p:nvSpPr>
        <p:spPr>
          <a:xfrm>
            <a:off x="6728459" y="634946"/>
            <a:ext cx="4821283" cy="1450757"/>
          </a:xfrm>
        </p:spPr>
        <p:txBody>
          <a:bodyPr vert="horz" lIns="91440" tIns="45720" rIns="91440" bIns="45720" rtlCol="0" anchor="b">
            <a:normAutofit/>
          </a:bodyPr>
          <a:lstStyle/>
          <a:p>
            <a:r>
              <a:rPr lang="en-US" altLang="en-US"/>
              <a:t>DESARROLLO SOSTENIBLE</a:t>
            </a:r>
          </a:p>
        </p:txBody>
      </p:sp>
      <p:sp>
        <p:nvSpPr>
          <p:cNvPr id="41998" name="Rectangle 83">
            <a:extLst>
              <a:ext uri="{FF2B5EF4-FFF2-40B4-BE49-F238E27FC236}">
                <a16:creationId xmlns:a16="http://schemas.microsoft.com/office/drawing/2014/main" id="{67AB164F-5D83-4672-A334-AB772EB3F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90" name="Picture 14">
            <a:extLst>
              <a:ext uri="{FF2B5EF4-FFF2-40B4-BE49-F238E27FC236}">
                <a16:creationId xmlns:a16="http://schemas.microsoft.com/office/drawing/2014/main" id="{DA9460FB-ECE6-4FDE-AFA8-B9733669DEB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336" y="982933"/>
            <a:ext cx="2784700" cy="20858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9" name="Rectangle 85">
            <a:extLst>
              <a:ext uri="{FF2B5EF4-FFF2-40B4-BE49-F238E27FC236}">
                <a16:creationId xmlns:a16="http://schemas.microsoft.com/office/drawing/2014/main" id="{3E9234AC-8D5E-426E-B92A-5D31003224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000" name="Straight Connector 87">
            <a:extLst>
              <a:ext uri="{FF2B5EF4-FFF2-40B4-BE49-F238E27FC236}">
                <a16:creationId xmlns:a16="http://schemas.microsoft.com/office/drawing/2014/main" id="{8FBF37C7-A709-4F3F-9366-2A4B6178FB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E6D826B9-9966-4973-BD95-E66216147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1574A666-281C-4FC9-A810-AD760C8B6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91" name="Picture 15">
            <a:extLst>
              <a:ext uri="{FF2B5EF4-FFF2-40B4-BE49-F238E27FC236}">
                <a16:creationId xmlns:a16="http://schemas.microsoft.com/office/drawing/2014/main" id="{3984ED28-009C-4481-AE6C-1D3F525D93A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64752" y="3357848"/>
            <a:ext cx="2295082" cy="171909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9" name="13 CuadroTexto">
            <a:extLst>
              <a:ext uri="{FF2B5EF4-FFF2-40B4-BE49-F238E27FC236}">
                <a16:creationId xmlns:a16="http://schemas.microsoft.com/office/drawing/2014/main" id="{4DC91D5E-C031-43FE-8B7B-CA1788CA5BE5}"/>
              </a:ext>
            </a:extLst>
          </p:cNvPr>
          <p:cNvSpPr txBox="1">
            <a:spLocks noChangeArrowheads="1"/>
          </p:cNvSpPr>
          <p:nvPr/>
        </p:nvSpPr>
        <p:spPr bwMode="auto">
          <a:xfrm>
            <a:off x="6728459" y="2198914"/>
            <a:ext cx="482128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90000"/>
              </a:lnSpc>
              <a:spcAft>
                <a:spcPts val="600"/>
              </a:spcAft>
              <a:buClr>
                <a:schemeClr val="accent1"/>
              </a:buClr>
              <a:buFont typeface="Calibri" panose="020F0502020204030204" pitchFamily="34" charset="0"/>
            </a:pPr>
            <a:r>
              <a:rPr lang="en-US" altLang="en-US" dirty="0" err="1">
                <a:solidFill>
                  <a:schemeClr val="tx1">
                    <a:lumMod val="75000"/>
                    <a:lumOff val="25000"/>
                  </a:schemeClr>
                </a:solidFill>
                <a:latin typeface="+mn-lt"/>
              </a:rPr>
              <a:t>En</a:t>
            </a:r>
            <a:r>
              <a:rPr lang="en-US" altLang="en-US" dirty="0">
                <a:solidFill>
                  <a:schemeClr val="tx1">
                    <a:lumMod val="75000"/>
                    <a:lumOff val="25000"/>
                  </a:schemeClr>
                </a:solidFill>
                <a:latin typeface="+mn-lt"/>
              </a:rPr>
              <a:t> 1961, la </a:t>
            </a:r>
            <a:r>
              <a:rPr lang="en-US" altLang="en-US" dirty="0" err="1">
                <a:solidFill>
                  <a:schemeClr val="tx1">
                    <a:lumMod val="75000"/>
                    <a:lumOff val="25000"/>
                  </a:schemeClr>
                </a:solidFill>
                <a:latin typeface="+mn-lt"/>
              </a:rPr>
              <a:t>humanidad</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consumía</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sólo</a:t>
            </a:r>
            <a:r>
              <a:rPr lang="en-US" altLang="en-US" dirty="0">
                <a:solidFill>
                  <a:schemeClr val="tx1">
                    <a:lumMod val="75000"/>
                    <a:lumOff val="25000"/>
                  </a:schemeClr>
                </a:solidFill>
                <a:latin typeface="+mn-lt"/>
              </a:rPr>
              <a:t> dos tercios de la </a:t>
            </a:r>
            <a:r>
              <a:rPr lang="en-US" altLang="en-US" dirty="0" err="1">
                <a:solidFill>
                  <a:schemeClr val="tx1">
                    <a:lumMod val="75000"/>
                    <a:lumOff val="25000"/>
                  </a:schemeClr>
                </a:solidFill>
                <a:latin typeface="+mn-lt"/>
              </a:rPr>
              <a:t>disponibilidad</a:t>
            </a:r>
            <a:r>
              <a:rPr lang="en-US" altLang="en-US" dirty="0">
                <a:solidFill>
                  <a:schemeClr val="tx1">
                    <a:lumMod val="75000"/>
                    <a:lumOff val="25000"/>
                  </a:schemeClr>
                </a:solidFill>
                <a:latin typeface="+mn-lt"/>
              </a:rPr>
              <a:t> de </a:t>
            </a:r>
            <a:r>
              <a:rPr lang="en-US" altLang="en-US" dirty="0" err="1">
                <a:solidFill>
                  <a:schemeClr val="tx1">
                    <a:lumMod val="75000"/>
                    <a:lumOff val="25000"/>
                  </a:schemeClr>
                </a:solidFill>
                <a:latin typeface="+mn-lt"/>
              </a:rPr>
              <a:t>recursos</a:t>
            </a:r>
            <a:r>
              <a:rPr lang="en-US" altLang="en-US" dirty="0">
                <a:solidFill>
                  <a:schemeClr val="tx1">
                    <a:lumMod val="75000"/>
                    <a:lumOff val="25000"/>
                  </a:schemeClr>
                </a:solidFill>
                <a:latin typeface="+mn-lt"/>
              </a:rPr>
              <a:t> naturales </a:t>
            </a:r>
            <a:r>
              <a:rPr lang="en-US" altLang="en-US" dirty="0" err="1">
                <a:solidFill>
                  <a:schemeClr val="tx1">
                    <a:lumMod val="75000"/>
                    <a:lumOff val="25000"/>
                  </a:schemeClr>
                </a:solidFill>
                <a:latin typeface="+mn-lt"/>
              </a:rPr>
              <a:t>en</a:t>
            </a:r>
            <a:r>
              <a:rPr lang="en-US" altLang="en-US" dirty="0">
                <a:solidFill>
                  <a:schemeClr val="tx1">
                    <a:lumMod val="75000"/>
                    <a:lumOff val="25000"/>
                  </a:schemeClr>
                </a:solidFill>
                <a:latin typeface="+mn-lt"/>
              </a:rPr>
              <a:t> el </a:t>
            </a:r>
            <a:r>
              <a:rPr lang="en-US" altLang="en-US" dirty="0" err="1">
                <a:solidFill>
                  <a:schemeClr val="tx1">
                    <a:lumMod val="75000"/>
                    <a:lumOff val="25000"/>
                  </a:schemeClr>
                </a:solidFill>
                <a:latin typeface="+mn-lt"/>
              </a:rPr>
              <a:t>Planeta</a:t>
            </a:r>
            <a:r>
              <a:rPr lang="en-US" altLang="en-US" dirty="0">
                <a:solidFill>
                  <a:schemeClr val="tx1">
                    <a:lumMod val="75000"/>
                    <a:lumOff val="25000"/>
                  </a:schemeClr>
                </a:solidFill>
                <a:latin typeface="+mn-lt"/>
              </a:rPr>
              <a:t>. </a:t>
            </a:r>
          </a:p>
          <a:p>
            <a:pPr>
              <a:lnSpc>
                <a:spcPct val="90000"/>
              </a:lnSpc>
              <a:spcAft>
                <a:spcPts val="600"/>
              </a:spcAft>
              <a:buClr>
                <a:schemeClr val="accent1"/>
              </a:buClr>
              <a:buFont typeface="Calibri" panose="020F0502020204030204" pitchFamily="34" charset="0"/>
            </a:pPr>
            <a:r>
              <a:rPr lang="en-US" altLang="en-US" dirty="0">
                <a:solidFill>
                  <a:schemeClr val="tx1">
                    <a:lumMod val="75000"/>
                    <a:lumOff val="25000"/>
                  </a:schemeClr>
                </a:solidFill>
                <a:latin typeface="+mn-lt"/>
              </a:rPr>
              <a:t>Los </a:t>
            </a:r>
            <a:r>
              <a:rPr lang="en-US" altLang="en-US" dirty="0" err="1">
                <a:solidFill>
                  <a:schemeClr val="tx1">
                    <a:lumMod val="75000"/>
                    <a:lumOff val="25000"/>
                  </a:schemeClr>
                </a:solidFill>
                <a:latin typeface="+mn-lt"/>
              </a:rPr>
              <a:t>actuales</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niveles</a:t>
            </a:r>
            <a:r>
              <a:rPr lang="en-US" altLang="en-US" dirty="0">
                <a:solidFill>
                  <a:schemeClr val="tx1">
                    <a:lumMod val="75000"/>
                    <a:lumOff val="25000"/>
                  </a:schemeClr>
                </a:solidFill>
                <a:latin typeface="+mn-lt"/>
              </a:rPr>
              <a:t> de </a:t>
            </a:r>
            <a:r>
              <a:rPr lang="en-US" altLang="en-US" dirty="0" err="1">
                <a:solidFill>
                  <a:schemeClr val="tx1">
                    <a:lumMod val="75000"/>
                    <a:lumOff val="25000"/>
                  </a:schemeClr>
                </a:solidFill>
                <a:latin typeface="+mn-lt"/>
              </a:rPr>
              <a:t>consumo</a:t>
            </a:r>
            <a:r>
              <a:rPr lang="en-US" altLang="en-US" dirty="0">
                <a:solidFill>
                  <a:schemeClr val="tx1">
                    <a:lumMod val="75000"/>
                    <a:lumOff val="25000"/>
                  </a:schemeClr>
                </a:solidFill>
                <a:latin typeface="+mn-lt"/>
              </a:rPr>
              <a:t> se </a:t>
            </a:r>
            <a:r>
              <a:rPr lang="en-US" altLang="en-US" dirty="0" err="1">
                <a:solidFill>
                  <a:schemeClr val="tx1">
                    <a:lumMod val="75000"/>
                    <a:lumOff val="25000"/>
                  </a:schemeClr>
                </a:solidFill>
                <a:latin typeface="+mn-lt"/>
              </a:rPr>
              <a:t>han</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disparado</a:t>
            </a:r>
            <a:r>
              <a:rPr lang="en-US" altLang="en-US" dirty="0">
                <a:solidFill>
                  <a:schemeClr val="tx1">
                    <a:lumMod val="75000"/>
                    <a:lumOff val="25000"/>
                  </a:schemeClr>
                </a:solidFill>
                <a:latin typeface="+mn-lt"/>
              </a:rPr>
              <a:t> y, </a:t>
            </a:r>
            <a:r>
              <a:rPr lang="en-US" altLang="en-US" dirty="0" err="1">
                <a:solidFill>
                  <a:schemeClr val="tx1">
                    <a:lumMod val="75000"/>
                    <a:lumOff val="25000"/>
                  </a:schemeClr>
                </a:solidFill>
                <a:latin typeface="+mn-lt"/>
              </a:rPr>
              <a:t>actualmente</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estamos</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totalmente</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fuera</a:t>
            </a:r>
            <a:r>
              <a:rPr lang="en-US" altLang="en-US" dirty="0">
                <a:solidFill>
                  <a:schemeClr val="tx1">
                    <a:lumMod val="75000"/>
                    <a:lumOff val="25000"/>
                  </a:schemeClr>
                </a:solidFill>
                <a:latin typeface="+mn-lt"/>
              </a:rPr>
              <a:t> de los </a:t>
            </a:r>
            <a:r>
              <a:rPr lang="en-US" altLang="en-US" dirty="0" err="1">
                <a:solidFill>
                  <a:schemeClr val="tx1">
                    <a:lumMod val="75000"/>
                    <a:lumOff val="25000"/>
                  </a:schemeClr>
                </a:solidFill>
                <a:latin typeface="+mn-lt"/>
              </a:rPr>
              <a:t>límites</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sostenibles</a:t>
            </a:r>
            <a:r>
              <a:rPr lang="en-US" altLang="en-US" dirty="0">
                <a:solidFill>
                  <a:schemeClr val="tx1">
                    <a:lumMod val="75000"/>
                    <a:lumOff val="25000"/>
                  </a:schemeClr>
                </a:solidFill>
                <a:latin typeface="+mn-lt"/>
              </a:rPr>
              <a:t> y </a:t>
            </a:r>
            <a:r>
              <a:rPr lang="en-US" altLang="en-US" dirty="0" err="1">
                <a:solidFill>
                  <a:schemeClr val="tx1">
                    <a:lumMod val="75000"/>
                    <a:lumOff val="25000"/>
                  </a:schemeClr>
                </a:solidFill>
                <a:latin typeface="+mn-lt"/>
              </a:rPr>
              <a:t>necesitamos</a:t>
            </a:r>
            <a:r>
              <a:rPr lang="en-US" altLang="en-US" dirty="0">
                <a:solidFill>
                  <a:schemeClr val="tx1">
                    <a:lumMod val="75000"/>
                    <a:lumOff val="25000"/>
                  </a:schemeClr>
                </a:solidFill>
                <a:latin typeface="+mn-lt"/>
              </a:rPr>
              <a:t> un </a:t>
            </a:r>
            <a:r>
              <a:rPr lang="en-US" altLang="en-US" dirty="0" err="1">
                <a:solidFill>
                  <a:schemeClr val="tx1">
                    <a:lumMod val="75000"/>
                    <a:lumOff val="25000"/>
                  </a:schemeClr>
                </a:solidFill>
                <a:latin typeface="+mn-lt"/>
              </a:rPr>
              <a:t>planeta</a:t>
            </a:r>
            <a:r>
              <a:rPr lang="en-US" altLang="en-US" dirty="0">
                <a:solidFill>
                  <a:schemeClr val="tx1">
                    <a:lumMod val="75000"/>
                    <a:lumOff val="25000"/>
                  </a:schemeClr>
                </a:solidFill>
                <a:latin typeface="+mn-lt"/>
              </a:rPr>
              <a:t> y medio para </a:t>
            </a:r>
            <a:r>
              <a:rPr lang="en-US" altLang="en-US" dirty="0" err="1">
                <a:solidFill>
                  <a:schemeClr val="tx1">
                    <a:lumMod val="75000"/>
                    <a:lumOff val="25000"/>
                  </a:schemeClr>
                </a:solidFill>
                <a:latin typeface="+mn-lt"/>
              </a:rPr>
              <a:t>abastecer</a:t>
            </a:r>
            <a:r>
              <a:rPr lang="en-US" altLang="en-US" dirty="0">
                <a:solidFill>
                  <a:schemeClr val="tx1">
                    <a:lumMod val="75000"/>
                    <a:lumOff val="25000"/>
                  </a:schemeClr>
                </a:solidFill>
                <a:latin typeface="+mn-lt"/>
              </a:rPr>
              <a:t> las </a:t>
            </a:r>
            <a:r>
              <a:rPr lang="en-US" altLang="en-US" dirty="0" err="1">
                <a:solidFill>
                  <a:schemeClr val="tx1">
                    <a:lumMod val="75000"/>
                    <a:lumOff val="25000"/>
                  </a:schemeClr>
                </a:solidFill>
                <a:latin typeface="+mn-lt"/>
              </a:rPr>
              <a:t>necesidades</a:t>
            </a:r>
            <a:r>
              <a:rPr lang="en-US" altLang="en-US" dirty="0">
                <a:solidFill>
                  <a:schemeClr val="tx1">
                    <a:lumMod val="75000"/>
                    <a:lumOff val="25000"/>
                  </a:schemeClr>
                </a:solidFill>
                <a:latin typeface="+mn-lt"/>
              </a:rPr>
              <a:t> de </a:t>
            </a:r>
            <a:r>
              <a:rPr lang="en-US" altLang="en-US" dirty="0" err="1">
                <a:solidFill>
                  <a:schemeClr val="tx1">
                    <a:lumMod val="75000"/>
                    <a:lumOff val="25000"/>
                  </a:schemeClr>
                </a:solidFill>
                <a:latin typeface="+mn-lt"/>
              </a:rPr>
              <a:t>consumo</a:t>
            </a:r>
            <a:r>
              <a:rPr lang="en-US" altLang="en-US" dirty="0">
                <a:solidFill>
                  <a:schemeClr val="tx1">
                    <a:lumMod val="75000"/>
                    <a:lumOff val="25000"/>
                  </a:schemeClr>
                </a:solidFill>
                <a:latin typeface="+mn-lt"/>
              </a:rPr>
              <a:t> de la </a:t>
            </a:r>
            <a:r>
              <a:rPr lang="en-US" altLang="en-US" dirty="0" err="1">
                <a:solidFill>
                  <a:schemeClr val="tx1">
                    <a:lumMod val="75000"/>
                    <a:lumOff val="25000"/>
                  </a:schemeClr>
                </a:solidFill>
                <a:latin typeface="+mn-lt"/>
              </a:rPr>
              <a:t>humanidad</a:t>
            </a:r>
            <a:r>
              <a:rPr lang="en-US" altLang="en-US" dirty="0">
                <a:solidFill>
                  <a:schemeClr val="tx1">
                    <a:lumMod val="75000"/>
                    <a:lumOff val="25000"/>
                  </a:schemeClr>
                </a:solidFill>
                <a:latin typeface="+mn-lt"/>
              </a:rPr>
              <a:t>.</a:t>
            </a:r>
          </a:p>
          <a:p>
            <a:pPr>
              <a:lnSpc>
                <a:spcPct val="90000"/>
              </a:lnSpc>
              <a:spcAft>
                <a:spcPts val="600"/>
              </a:spcAft>
              <a:buClr>
                <a:schemeClr val="accent1"/>
              </a:buClr>
              <a:buFont typeface="Calibri" panose="020F0502020204030204" pitchFamily="34" charset="0"/>
            </a:pPr>
            <a:endParaRPr lang="en-US" altLang="en-US" dirty="0">
              <a:solidFill>
                <a:schemeClr val="tx1">
                  <a:lumMod val="75000"/>
                  <a:lumOff val="25000"/>
                </a:schemeClr>
              </a:solidFill>
              <a:latin typeface="+mn-lt"/>
            </a:endParaRPr>
          </a:p>
        </p:txBody>
      </p:sp>
      <p:sp>
        <p:nvSpPr>
          <p:cNvPr id="94" name="Rectangle 93">
            <a:extLst>
              <a:ext uri="{FF2B5EF4-FFF2-40B4-BE49-F238E27FC236}">
                <a16:creationId xmlns:a16="http://schemas.microsoft.com/office/drawing/2014/main" id="{F70A07A1-8551-4106-A383-56873AB86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6" name="Rectangle 95">
            <a:extLst>
              <a:ext uri="{FF2B5EF4-FFF2-40B4-BE49-F238E27FC236}">
                <a16:creationId xmlns:a16="http://schemas.microsoft.com/office/drawing/2014/main" id="{E4EFE7D9-6F8F-4F8F-84BB-8F1A58C116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A2B7CDEB-5CB6-4CD7-A878-C8D41F72E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Rectangle 83">
            <a:extLst>
              <a:ext uri="{FF2B5EF4-FFF2-40B4-BE49-F238E27FC236}">
                <a16:creationId xmlns:a16="http://schemas.microsoft.com/office/drawing/2014/main" id="{F7E1CCD8-0D33-4ABA-932F-523A57336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6" name="Straight Connector 85">
            <a:extLst>
              <a:ext uri="{FF2B5EF4-FFF2-40B4-BE49-F238E27FC236}">
                <a16:creationId xmlns:a16="http://schemas.microsoft.com/office/drawing/2014/main" id="{C3CE3642-C95C-4498-82FE-58F4A5B74E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8" name="Rectangle 87">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1" name="Rectangle 2">
            <a:extLst>
              <a:ext uri="{FF2B5EF4-FFF2-40B4-BE49-F238E27FC236}">
                <a16:creationId xmlns:a16="http://schemas.microsoft.com/office/drawing/2014/main" id="{0DEC0C1D-6910-4242-85BC-C014B64A4B8F}"/>
              </a:ext>
            </a:extLst>
          </p:cNvPr>
          <p:cNvSpPr>
            <a:spLocks noGrp="1"/>
          </p:cNvSpPr>
          <p:nvPr>
            <p:ph type="title"/>
          </p:nvPr>
        </p:nvSpPr>
        <p:spPr>
          <a:xfrm>
            <a:off x="5144679" y="634946"/>
            <a:ext cx="6405063" cy="1450757"/>
          </a:xfrm>
        </p:spPr>
        <p:txBody>
          <a:bodyPr vert="horz" lIns="91440" tIns="45720" rIns="91440" bIns="45720" rtlCol="0" anchor="b">
            <a:normAutofit/>
          </a:bodyPr>
          <a:lstStyle/>
          <a:p>
            <a:r>
              <a:rPr lang="en-US" altLang="en-US"/>
              <a:t>Situación Actual</a:t>
            </a:r>
          </a:p>
        </p:txBody>
      </p:sp>
      <p:pic>
        <p:nvPicPr>
          <p:cNvPr id="43014" name="Picture 2">
            <a:extLst>
              <a:ext uri="{FF2B5EF4-FFF2-40B4-BE49-F238E27FC236}">
                <a16:creationId xmlns:a16="http://schemas.microsoft.com/office/drawing/2014/main" id="{A92D9624-185E-405D-82BF-F49C6CC1C7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1" r="2893" b="-2"/>
          <a:stretch/>
        </p:blipFill>
        <p:spPr bwMode="auto">
          <a:xfrm>
            <a:off x="633999" y="581098"/>
            <a:ext cx="4020297" cy="24761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0" name="Straight Connector 89">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3013" name="Picture 1">
            <a:extLst>
              <a:ext uri="{FF2B5EF4-FFF2-40B4-BE49-F238E27FC236}">
                <a16:creationId xmlns:a16="http://schemas.microsoft.com/office/drawing/2014/main" id="{A573D83B-85C0-4C95-95EB-7F45D939A4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1" r="-2" b="6266"/>
          <a:stretch/>
        </p:blipFill>
        <p:spPr bwMode="auto">
          <a:xfrm>
            <a:off x="633999" y="3218101"/>
            <a:ext cx="4020296" cy="24761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13 CuadroTexto">
            <a:extLst>
              <a:ext uri="{FF2B5EF4-FFF2-40B4-BE49-F238E27FC236}">
                <a16:creationId xmlns:a16="http://schemas.microsoft.com/office/drawing/2014/main" id="{E75AAF0A-1748-4DE7-AE78-C0A854A6907E}"/>
              </a:ext>
            </a:extLst>
          </p:cNvPr>
          <p:cNvSpPr txBox="1">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90000"/>
              </a:lnSpc>
              <a:spcAft>
                <a:spcPts val="600"/>
              </a:spcAft>
              <a:buClr>
                <a:schemeClr val="accent1"/>
              </a:buClr>
              <a:buFont typeface="Calibri" panose="020F0502020204030204" pitchFamily="34" charset="0"/>
              <a:buChar char="ü"/>
            </a:pPr>
            <a:r>
              <a:rPr lang="en-US" altLang="en-US" dirty="0">
                <a:solidFill>
                  <a:schemeClr val="tx1">
                    <a:lumMod val="75000"/>
                    <a:lumOff val="25000"/>
                  </a:schemeClr>
                </a:solidFill>
                <a:latin typeface="+mn-lt"/>
              </a:rPr>
              <a:t> La </a:t>
            </a:r>
            <a:r>
              <a:rPr lang="en-US" altLang="en-US">
                <a:solidFill>
                  <a:schemeClr val="tx1">
                    <a:lumMod val="75000"/>
                    <a:lumOff val="25000"/>
                  </a:schemeClr>
                </a:solidFill>
                <a:latin typeface="+mn-lt"/>
              </a:rPr>
              <a:t>superficie</a:t>
            </a:r>
            <a:r>
              <a:rPr lang="en-US" altLang="en-US" dirty="0">
                <a:solidFill>
                  <a:schemeClr val="tx1">
                    <a:lumMod val="75000"/>
                    <a:lumOff val="25000"/>
                  </a:schemeClr>
                </a:solidFill>
                <a:latin typeface="+mn-lt"/>
              </a:rPr>
              <a:t> de bosques </a:t>
            </a:r>
            <a:r>
              <a:rPr lang="en-US" altLang="en-US">
                <a:solidFill>
                  <a:schemeClr val="tx1">
                    <a:lumMod val="75000"/>
                    <a:lumOff val="25000"/>
                  </a:schemeClr>
                </a:solidFill>
                <a:latin typeface="+mn-lt"/>
              </a:rPr>
              <a:t>cada</a:t>
            </a:r>
            <a:r>
              <a:rPr lang="en-US" altLang="en-US" dirty="0">
                <a:solidFill>
                  <a:schemeClr val="tx1">
                    <a:lumMod val="75000"/>
                    <a:lumOff val="25000"/>
                  </a:schemeClr>
                </a:solidFill>
                <a:latin typeface="+mn-lt"/>
              </a:rPr>
              <a:t> </a:t>
            </a:r>
            <a:r>
              <a:rPr lang="en-US" altLang="en-US">
                <a:solidFill>
                  <a:schemeClr val="tx1">
                    <a:lumMod val="75000"/>
                    <a:lumOff val="25000"/>
                  </a:schemeClr>
                </a:solidFill>
                <a:latin typeface="+mn-lt"/>
              </a:rPr>
              <a:t>vez</a:t>
            </a:r>
            <a:r>
              <a:rPr lang="en-US" altLang="en-US" dirty="0">
                <a:solidFill>
                  <a:schemeClr val="tx1">
                    <a:lumMod val="75000"/>
                    <a:lumOff val="25000"/>
                  </a:schemeClr>
                </a:solidFill>
                <a:latin typeface="+mn-lt"/>
              </a:rPr>
              <a:t> es </a:t>
            </a:r>
            <a:r>
              <a:rPr lang="en-US" altLang="en-US">
                <a:solidFill>
                  <a:schemeClr val="tx1">
                    <a:lumMod val="75000"/>
                    <a:lumOff val="25000"/>
                  </a:schemeClr>
                </a:solidFill>
                <a:latin typeface="+mn-lt"/>
              </a:rPr>
              <a:t>menor</a:t>
            </a:r>
            <a:r>
              <a:rPr lang="en-US" altLang="en-US" dirty="0">
                <a:solidFill>
                  <a:schemeClr val="tx1">
                    <a:lumMod val="75000"/>
                    <a:lumOff val="25000"/>
                  </a:schemeClr>
                </a:solidFill>
                <a:latin typeface="+mn-lt"/>
              </a:rPr>
              <a:t> …</a:t>
            </a:r>
          </a:p>
          <a:p>
            <a:pPr>
              <a:lnSpc>
                <a:spcPct val="90000"/>
              </a:lnSpc>
              <a:spcAft>
                <a:spcPts val="600"/>
              </a:spcAft>
              <a:buClr>
                <a:schemeClr val="accent1"/>
              </a:buClr>
              <a:buFont typeface="Calibri" panose="020F0502020204030204" pitchFamily="34" charset="0"/>
              <a:buChar char="ü"/>
            </a:pPr>
            <a:r>
              <a:rPr lang="en-US" altLang="en-US" dirty="0">
                <a:solidFill>
                  <a:schemeClr val="tx1">
                    <a:lumMod val="75000"/>
                    <a:lumOff val="25000"/>
                  </a:schemeClr>
                </a:solidFill>
                <a:latin typeface="+mn-lt"/>
              </a:rPr>
              <a:t> Los </a:t>
            </a:r>
            <a:r>
              <a:rPr lang="en-US" altLang="en-US">
                <a:solidFill>
                  <a:schemeClr val="tx1">
                    <a:lumMod val="75000"/>
                    <a:lumOff val="25000"/>
                  </a:schemeClr>
                </a:solidFill>
                <a:latin typeface="+mn-lt"/>
              </a:rPr>
              <a:t>recursos</a:t>
            </a:r>
            <a:r>
              <a:rPr lang="en-US" altLang="en-US" dirty="0">
                <a:solidFill>
                  <a:schemeClr val="tx1">
                    <a:lumMod val="75000"/>
                    <a:lumOff val="25000"/>
                  </a:schemeClr>
                </a:solidFill>
                <a:latin typeface="+mn-lt"/>
              </a:rPr>
              <a:t> </a:t>
            </a:r>
            <a:r>
              <a:rPr lang="en-US" altLang="en-US">
                <a:solidFill>
                  <a:schemeClr val="tx1">
                    <a:lumMod val="75000"/>
                    <a:lumOff val="25000"/>
                  </a:schemeClr>
                </a:solidFill>
                <a:latin typeface="+mn-lt"/>
              </a:rPr>
              <a:t>hídricos</a:t>
            </a:r>
            <a:r>
              <a:rPr lang="en-US" altLang="en-US" dirty="0">
                <a:solidFill>
                  <a:schemeClr val="tx1">
                    <a:lumMod val="75000"/>
                    <a:lumOff val="25000"/>
                  </a:schemeClr>
                </a:solidFill>
                <a:latin typeface="+mn-lt"/>
              </a:rPr>
              <a:t> </a:t>
            </a:r>
            <a:r>
              <a:rPr lang="en-US" altLang="en-US">
                <a:solidFill>
                  <a:schemeClr val="tx1">
                    <a:lumMod val="75000"/>
                    <a:lumOff val="25000"/>
                  </a:schemeClr>
                </a:solidFill>
                <a:latin typeface="+mn-lt"/>
              </a:rPr>
              <a:t>disponibles</a:t>
            </a:r>
            <a:r>
              <a:rPr lang="en-US" altLang="en-US" dirty="0">
                <a:solidFill>
                  <a:schemeClr val="tx1">
                    <a:lumMod val="75000"/>
                    <a:lumOff val="25000"/>
                  </a:schemeClr>
                </a:solidFill>
                <a:latin typeface="+mn-lt"/>
              </a:rPr>
              <a:t> son </a:t>
            </a:r>
            <a:r>
              <a:rPr lang="en-US" altLang="en-US">
                <a:solidFill>
                  <a:schemeClr val="tx1">
                    <a:lumMod val="75000"/>
                    <a:lumOff val="25000"/>
                  </a:schemeClr>
                </a:solidFill>
                <a:latin typeface="+mn-lt"/>
              </a:rPr>
              <a:t>cada</a:t>
            </a:r>
            <a:r>
              <a:rPr lang="en-US" altLang="en-US" dirty="0">
                <a:solidFill>
                  <a:schemeClr val="tx1">
                    <a:lumMod val="75000"/>
                    <a:lumOff val="25000"/>
                  </a:schemeClr>
                </a:solidFill>
                <a:latin typeface="+mn-lt"/>
              </a:rPr>
              <a:t> </a:t>
            </a:r>
            <a:r>
              <a:rPr lang="en-US" altLang="en-US">
                <a:solidFill>
                  <a:schemeClr val="tx1">
                    <a:lumMod val="75000"/>
                    <a:lumOff val="25000"/>
                  </a:schemeClr>
                </a:solidFill>
                <a:latin typeface="+mn-lt"/>
              </a:rPr>
              <a:t>vez</a:t>
            </a:r>
            <a:r>
              <a:rPr lang="en-US" altLang="en-US" dirty="0">
                <a:solidFill>
                  <a:schemeClr val="tx1">
                    <a:lumMod val="75000"/>
                    <a:lumOff val="25000"/>
                  </a:schemeClr>
                </a:solidFill>
                <a:latin typeface="+mn-lt"/>
              </a:rPr>
              <a:t> </a:t>
            </a:r>
            <a:r>
              <a:rPr lang="en-US" altLang="en-US">
                <a:solidFill>
                  <a:schemeClr val="tx1">
                    <a:lumMod val="75000"/>
                    <a:lumOff val="25000"/>
                  </a:schemeClr>
                </a:solidFill>
                <a:latin typeface="+mn-lt"/>
              </a:rPr>
              <a:t>más</a:t>
            </a:r>
            <a:r>
              <a:rPr lang="en-US" altLang="en-US" dirty="0">
                <a:solidFill>
                  <a:schemeClr val="tx1">
                    <a:lumMod val="75000"/>
                    <a:lumOff val="25000"/>
                  </a:schemeClr>
                </a:solidFill>
                <a:latin typeface="+mn-lt"/>
              </a:rPr>
              <a:t> </a:t>
            </a:r>
            <a:r>
              <a:rPr lang="en-US" altLang="en-US">
                <a:solidFill>
                  <a:schemeClr val="tx1">
                    <a:lumMod val="75000"/>
                    <a:lumOff val="25000"/>
                  </a:schemeClr>
                </a:solidFill>
                <a:latin typeface="+mn-lt"/>
              </a:rPr>
              <a:t>escasos</a:t>
            </a:r>
            <a:r>
              <a:rPr lang="en-US" altLang="en-US" dirty="0">
                <a:solidFill>
                  <a:schemeClr val="tx1">
                    <a:lumMod val="75000"/>
                    <a:lumOff val="25000"/>
                  </a:schemeClr>
                </a:solidFill>
                <a:latin typeface="+mn-lt"/>
              </a:rPr>
              <a:t> …</a:t>
            </a:r>
          </a:p>
          <a:p>
            <a:pPr>
              <a:lnSpc>
                <a:spcPct val="90000"/>
              </a:lnSpc>
              <a:spcAft>
                <a:spcPts val="600"/>
              </a:spcAft>
              <a:buClr>
                <a:schemeClr val="accent1"/>
              </a:buClr>
              <a:buFont typeface="Calibri" panose="020F0502020204030204" pitchFamily="34" charset="0"/>
              <a:buChar char="ü"/>
            </a:pPr>
            <a:r>
              <a:rPr lang="en-US" altLang="en-US" dirty="0">
                <a:solidFill>
                  <a:schemeClr val="tx1">
                    <a:lumMod val="75000"/>
                    <a:lumOff val="25000"/>
                  </a:schemeClr>
                </a:solidFill>
                <a:latin typeface="+mn-lt"/>
              </a:rPr>
              <a:t> La </a:t>
            </a:r>
            <a:r>
              <a:rPr lang="en-US" altLang="en-US">
                <a:solidFill>
                  <a:schemeClr val="tx1">
                    <a:lumMod val="75000"/>
                    <a:lumOff val="25000"/>
                  </a:schemeClr>
                </a:solidFill>
                <a:latin typeface="+mn-lt"/>
              </a:rPr>
              <a:t>calidad</a:t>
            </a:r>
            <a:r>
              <a:rPr lang="en-US" altLang="en-US" dirty="0">
                <a:solidFill>
                  <a:schemeClr val="tx1">
                    <a:lumMod val="75000"/>
                    <a:lumOff val="25000"/>
                  </a:schemeClr>
                </a:solidFill>
                <a:latin typeface="+mn-lt"/>
              </a:rPr>
              <a:t> de la tierra se </a:t>
            </a:r>
            <a:r>
              <a:rPr lang="en-US" altLang="en-US">
                <a:solidFill>
                  <a:schemeClr val="tx1">
                    <a:lumMod val="75000"/>
                    <a:lumOff val="25000"/>
                  </a:schemeClr>
                </a:solidFill>
                <a:latin typeface="+mn-lt"/>
              </a:rPr>
              <a:t>está</a:t>
            </a:r>
            <a:r>
              <a:rPr lang="en-US" altLang="en-US" dirty="0">
                <a:solidFill>
                  <a:schemeClr val="tx1">
                    <a:lumMod val="75000"/>
                    <a:lumOff val="25000"/>
                  </a:schemeClr>
                </a:solidFill>
                <a:latin typeface="+mn-lt"/>
              </a:rPr>
              <a:t> </a:t>
            </a:r>
            <a:r>
              <a:rPr lang="en-US" altLang="en-US">
                <a:solidFill>
                  <a:schemeClr val="tx1">
                    <a:lumMod val="75000"/>
                    <a:lumOff val="25000"/>
                  </a:schemeClr>
                </a:solidFill>
                <a:latin typeface="+mn-lt"/>
              </a:rPr>
              <a:t>degradando</a:t>
            </a:r>
            <a:r>
              <a:rPr lang="en-US" altLang="en-US" dirty="0">
                <a:solidFill>
                  <a:schemeClr val="tx1">
                    <a:lumMod val="75000"/>
                    <a:lumOff val="25000"/>
                  </a:schemeClr>
                </a:solidFill>
                <a:latin typeface="+mn-lt"/>
              </a:rPr>
              <a:t> …</a:t>
            </a:r>
          </a:p>
          <a:p>
            <a:pPr>
              <a:lnSpc>
                <a:spcPct val="90000"/>
              </a:lnSpc>
              <a:spcAft>
                <a:spcPts val="600"/>
              </a:spcAft>
              <a:buClr>
                <a:schemeClr val="accent1"/>
              </a:buClr>
              <a:buFont typeface="Calibri" panose="020F0502020204030204" pitchFamily="34" charset="0"/>
              <a:buChar char="ü"/>
            </a:pPr>
            <a:r>
              <a:rPr lang="en-US" altLang="en-US" dirty="0">
                <a:solidFill>
                  <a:schemeClr val="tx1">
                    <a:lumMod val="75000"/>
                    <a:lumOff val="25000"/>
                  </a:schemeClr>
                </a:solidFill>
                <a:latin typeface="+mn-lt"/>
              </a:rPr>
              <a:t> La </a:t>
            </a:r>
            <a:r>
              <a:rPr lang="en-US" altLang="en-US">
                <a:solidFill>
                  <a:schemeClr val="tx1">
                    <a:lumMod val="75000"/>
                    <a:lumOff val="25000"/>
                  </a:schemeClr>
                </a:solidFill>
                <a:latin typeface="+mn-lt"/>
              </a:rPr>
              <a:t>diversidad</a:t>
            </a:r>
            <a:r>
              <a:rPr lang="en-US" altLang="en-US" dirty="0">
                <a:solidFill>
                  <a:schemeClr val="tx1">
                    <a:lumMod val="75000"/>
                    <a:lumOff val="25000"/>
                  </a:schemeClr>
                </a:solidFill>
                <a:latin typeface="+mn-lt"/>
              </a:rPr>
              <a:t> </a:t>
            </a:r>
            <a:r>
              <a:rPr lang="en-US" altLang="en-US">
                <a:solidFill>
                  <a:schemeClr val="tx1">
                    <a:lumMod val="75000"/>
                    <a:lumOff val="25000"/>
                  </a:schemeClr>
                </a:solidFill>
                <a:latin typeface="+mn-lt"/>
              </a:rPr>
              <a:t>biológica</a:t>
            </a:r>
            <a:r>
              <a:rPr lang="en-US" altLang="en-US" dirty="0">
                <a:solidFill>
                  <a:schemeClr val="tx1">
                    <a:lumMod val="75000"/>
                    <a:lumOff val="25000"/>
                  </a:schemeClr>
                </a:solidFill>
                <a:latin typeface="+mn-lt"/>
              </a:rPr>
              <a:t> se </a:t>
            </a:r>
            <a:r>
              <a:rPr lang="en-US" altLang="en-US">
                <a:solidFill>
                  <a:schemeClr val="tx1">
                    <a:lumMod val="75000"/>
                    <a:lumOff val="25000"/>
                  </a:schemeClr>
                </a:solidFill>
                <a:latin typeface="+mn-lt"/>
              </a:rPr>
              <a:t>está</a:t>
            </a:r>
            <a:r>
              <a:rPr lang="en-US" altLang="en-US" dirty="0">
                <a:solidFill>
                  <a:schemeClr val="tx1">
                    <a:lumMod val="75000"/>
                    <a:lumOff val="25000"/>
                  </a:schemeClr>
                </a:solidFill>
                <a:latin typeface="+mn-lt"/>
              </a:rPr>
              <a:t> </a:t>
            </a:r>
            <a:r>
              <a:rPr lang="en-US" altLang="en-US">
                <a:solidFill>
                  <a:schemeClr val="tx1">
                    <a:lumMod val="75000"/>
                    <a:lumOff val="25000"/>
                  </a:schemeClr>
                </a:solidFill>
                <a:latin typeface="+mn-lt"/>
              </a:rPr>
              <a:t>esquilmando</a:t>
            </a:r>
            <a:r>
              <a:rPr lang="en-US" altLang="en-US" dirty="0">
                <a:solidFill>
                  <a:schemeClr val="tx1">
                    <a:lumMod val="75000"/>
                    <a:lumOff val="25000"/>
                  </a:schemeClr>
                </a:solidFill>
                <a:latin typeface="+mn-lt"/>
              </a:rPr>
              <a:t> (</a:t>
            </a:r>
            <a:r>
              <a:rPr lang="en-US" altLang="en-US">
                <a:solidFill>
                  <a:schemeClr val="tx1">
                    <a:lumMod val="75000"/>
                    <a:lumOff val="25000"/>
                  </a:schemeClr>
                </a:solidFill>
                <a:latin typeface="+mn-lt"/>
              </a:rPr>
              <a:t>cerca</a:t>
            </a:r>
            <a:r>
              <a:rPr lang="en-US" altLang="en-US" dirty="0">
                <a:solidFill>
                  <a:schemeClr val="tx1">
                    <a:lumMod val="75000"/>
                    <a:lumOff val="25000"/>
                  </a:schemeClr>
                </a:solidFill>
                <a:latin typeface="+mn-lt"/>
              </a:rPr>
              <a:t> de un tercio de las </a:t>
            </a:r>
            <a:r>
              <a:rPr lang="en-US" altLang="en-US">
                <a:solidFill>
                  <a:schemeClr val="tx1">
                    <a:lumMod val="75000"/>
                    <a:lumOff val="25000"/>
                  </a:schemeClr>
                </a:solidFill>
                <a:latin typeface="+mn-lt"/>
              </a:rPr>
              <a:t>especies</a:t>
            </a:r>
            <a:r>
              <a:rPr lang="en-US" altLang="en-US" dirty="0">
                <a:solidFill>
                  <a:schemeClr val="tx1">
                    <a:lumMod val="75000"/>
                    <a:lumOff val="25000"/>
                  </a:schemeClr>
                </a:solidFill>
                <a:latin typeface="+mn-lt"/>
              </a:rPr>
              <a:t> de </a:t>
            </a:r>
            <a:r>
              <a:rPr lang="en-US" altLang="en-US">
                <a:solidFill>
                  <a:schemeClr val="tx1">
                    <a:lumMod val="75000"/>
                    <a:lumOff val="25000"/>
                  </a:schemeClr>
                </a:solidFill>
                <a:latin typeface="+mn-lt"/>
              </a:rPr>
              <a:t>nuestro</a:t>
            </a:r>
            <a:r>
              <a:rPr lang="en-US" altLang="en-US" dirty="0">
                <a:solidFill>
                  <a:schemeClr val="tx1">
                    <a:lumMod val="75000"/>
                    <a:lumOff val="25000"/>
                  </a:schemeClr>
                </a:solidFill>
                <a:latin typeface="+mn-lt"/>
              </a:rPr>
              <a:t> </a:t>
            </a:r>
            <a:r>
              <a:rPr lang="en-US" altLang="en-US">
                <a:solidFill>
                  <a:schemeClr val="tx1">
                    <a:lumMod val="75000"/>
                    <a:lumOff val="25000"/>
                  </a:schemeClr>
                </a:solidFill>
                <a:latin typeface="+mn-lt"/>
              </a:rPr>
              <a:t>país</a:t>
            </a:r>
            <a:r>
              <a:rPr lang="en-US" altLang="en-US" dirty="0">
                <a:solidFill>
                  <a:schemeClr val="tx1">
                    <a:lumMod val="75000"/>
                    <a:lumOff val="25000"/>
                  </a:schemeClr>
                </a:solidFill>
                <a:latin typeface="+mn-lt"/>
              </a:rPr>
              <a:t> se </a:t>
            </a:r>
            <a:r>
              <a:rPr lang="en-US" altLang="en-US">
                <a:solidFill>
                  <a:schemeClr val="tx1">
                    <a:lumMod val="75000"/>
                    <a:lumOff val="25000"/>
                  </a:schemeClr>
                </a:solidFill>
                <a:latin typeface="+mn-lt"/>
              </a:rPr>
              <a:t>encuentran</a:t>
            </a:r>
            <a:r>
              <a:rPr lang="en-US" altLang="en-US" dirty="0">
                <a:solidFill>
                  <a:schemeClr val="tx1">
                    <a:lumMod val="75000"/>
                    <a:lumOff val="25000"/>
                  </a:schemeClr>
                </a:solidFill>
                <a:latin typeface="+mn-lt"/>
              </a:rPr>
              <a:t> </a:t>
            </a:r>
            <a:r>
              <a:rPr lang="en-US" altLang="en-US">
                <a:solidFill>
                  <a:schemeClr val="tx1">
                    <a:lumMod val="75000"/>
                    <a:lumOff val="25000"/>
                  </a:schemeClr>
                </a:solidFill>
                <a:latin typeface="+mn-lt"/>
              </a:rPr>
              <a:t>en</a:t>
            </a:r>
            <a:r>
              <a:rPr lang="en-US" altLang="en-US" dirty="0">
                <a:solidFill>
                  <a:schemeClr val="tx1">
                    <a:lumMod val="75000"/>
                    <a:lumOff val="25000"/>
                  </a:schemeClr>
                </a:solidFill>
                <a:latin typeface="+mn-lt"/>
              </a:rPr>
              <a:t> </a:t>
            </a:r>
            <a:r>
              <a:rPr lang="en-US" altLang="en-US">
                <a:solidFill>
                  <a:schemeClr val="tx1">
                    <a:lumMod val="75000"/>
                    <a:lumOff val="25000"/>
                  </a:schemeClr>
                </a:solidFill>
                <a:latin typeface="+mn-lt"/>
              </a:rPr>
              <a:t>peligro</a:t>
            </a:r>
            <a:r>
              <a:rPr lang="en-US" altLang="en-US" dirty="0">
                <a:solidFill>
                  <a:schemeClr val="tx1">
                    <a:lumMod val="75000"/>
                    <a:lumOff val="25000"/>
                  </a:schemeClr>
                </a:solidFill>
                <a:latin typeface="+mn-lt"/>
              </a:rPr>
              <a:t> de </a:t>
            </a:r>
            <a:r>
              <a:rPr lang="en-US" altLang="en-US">
                <a:solidFill>
                  <a:schemeClr val="tx1">
                    <a:lumMod val="75000"/>
                    <a:lumOff val="25000"/>
                  </a:schemeClr>
                </a:solidFill>
                <a:latin typeface="+mn-lt"/>
              </a:rPr>
              <a:t>extinción</a:t>
            </a:r>
            <a:r>
              <a:rPr lang="en-US" altLang="en-US" dirty="0">
                <a:solidFill>
                  <a:schemeClr val="tx1">
                    <a:lumMod val="75000"/>
                    <a:lumOff val="25000"/>
                  </a:schemeClr>
                </a:solidFill>
                <a:latin typeface="+mn-lt"/>
              </a:rPr>
              <a:t>)…</a:t>
            </a:r>
          </a:p>
          <a:p>
            <a:pPr>
              <a:lnSpc>
                <a:spcPct val="90000"/>
              </a:lnSpc>
              <a:spcAft>
                <a:spcPts val="600"/>
              </a:spcAft>
              <a:buClr>
                <a:schemeClr val="accent1"/>
              </a:buClr>
              <a:buFont typeface="Calibri" panose="020F0502020204030204" pitchFamily="34" charset="0"/>
              <a:buChar char="ü"/>
            </a:pPr>
            <a:r>
              <a:rPr lang="en-US" altLang="en-US" dirty="0">
                <a:solidFill>
                  <a:schemeClr val="tx1">
                    <a:lumMod val="75000"/>
                    <a:lumOff val="25000"/>
                  </a:schemeClr>
                </a:solidFill>
                <a:latin typeface="+mn-lt"/>
              </a:rPr>
              <a:t> La </a:t>
            </a:r>
            <a:r>
              <a:rPr lang="en-US" altLang="en-US">
                <a:solidFill>
                  <a:schemeClr val="tx1">
                    <a:lumMod val="75000"/>
                    <a:lumOff val="25000"/>
                  </a:schemeClr>
                </a:solidFill>
                <a:latin typeface="+mn-lt"/>
              </a:rPr>
              <a:t>dependencia</a:t>
            </a:r>
            <a:r>
              <a:rPr lang="en-US" altLang="en-US" dirty="0">
                <a:solidFill>
                  <a:schemeClr val="tx1">
                    <a:lumMod val="75000"/>
                    <a:lumOff val="25000"/>
                  </a:schemeClr>
                </a:solidFill>
                <a:latin typeface="+mn-lt"/>
              </a:rPr>
              <a:t> de los combustibles </a:t>
            </a:r>
            <a:r>
              <a:rPr lang="en-US" altLang="en-US">
                <a:solidFill>
                  <a:schemeClr val="tx1">
                    <a:lumMod val="75000"/>
                    <a:lumOff val="25000"/>
                  </a:schemeClr>
                </a:solidFill>
                <a:latin typeface="+mn-lt"/>
              </a:rPr>
              <a:t>fósiles</a:t>
            </a:r>
            <a:r>
              <a:rPr lang="en-US" altLang="en-US" dirty="0">
                <a:solidFill>
                  <a:schemeClr val="tx1">
                    <a:lumMod val="75000"/>
                    <a:lumOff val="25000"/>
                  </a:schemeClr>
                </a:solidFill>
                <a:latin typeface="+mn-lt"/>
              </a:rPr>
              <a:t> genera </a:t>
            </a:r>
            <a:r>
              <a:rPr lang="en-US" altLang="en-US">
                <a:solidFill>
                  <a:schemeClr val="tx1">
                    <a:lumMod val="75000"/>
                    <a:lumOff val="25000"/>
                  </a:schemeClr>
                </a:solidFill>
                <a:latin typeface="+mn-lt"/>
              </a:rPr>
              <a:t>emisiones</a:t>
            </a:r>
            <a:r>
              <a:rPr lang="en-US" altLang="en-US" dirty="0">
                <a:solidFill>
                  <a:schemeClr val="tx1">
                    <a:lumMod val="75000"/>
                    <a:lumOff val="25000"/>
                  </a:schemeClr>
                </a:solidFill>
                <a:latin typeface="+mn-lt"/>
              </a:rPr>
              <a:t> de C0</a:t>
            </a:r>
            <a:r>
              <a:rPr lang="en-US" altLang="en-US" baseline="-25000" dirty="0">
                <a:solidFill>
                  <a:schemeClr val="tx1">
                    <a:lumMod val="75000"/>
                    <a:lumOff val="25000"/>
                  </a:schemeClr>
                </a:solidFill>
                <a:latin typeface="+mn-lt"/>
              </a:rPr>
              <a:t>2</a:t>
            </a:r>
            <a:r>
              <a:rPr lang="en-US" altLang="en-US" dirty="0">
                <a:solidFill>
                  <a:schemeClr val="tx1">
                    <a:lumMod val="75000"/>
                    <a:lumOff val="25000"/>
                  </a:schemeClr>
                </a:solidFill>
                <a:latin typeface="+mn-lt"/>
              </a:rPr>
              <a:t> que el </a:t>
            </a:r>
            <a:r>
              <a:rPr lang="en-US" altLang="en-US">
                <a:solidFill>
                  <a:schemeClr val="tx1">
                    <a:lumMod val="75000"/>
                    <a:lumOff val="25000"/>
                  </a:schemeClr>
                </a:solidFill>
                <a:latin typeface="+mn-lt"/>
              </a:rPr>
              <a:t>planeta</a:t>
            </a:r>
            <a:r>
              <a:rPr lang="en-US" altLang="en-US" dirty="0">
                <a:solidFill>
                  <a:schemeClr val="tx1">
                    <a:lumMod val="75000"/>
                    <a:lumOff val="25000"/>
                  </a:schemeClr>
                </a:solidFill>
                <a:latin typeface="+mn-lt"/>
              </a:rPr>
              <a:t> es </a:t>
            </a:r>
            <a:r>
              <a:rPr lang="en-US" altLang="en-US">
                <a:solidFill>
                  <a:schemeClr val="tx1">
                    <a:lumMod val="75000"/>
                    <a:lumOff val="25000"/>
                  </a:schemeClr>
                </a:solidFill>
                <a:latin typeface="+mn-lt"/>
              </a:rPr>
              <a:t>incapaz</a:t>
            </a:r>
            <a:r>
              <a:rPr lang="en-US" altLang="en-US" dirty="0">
                <a:solidFill>
                  <a:schemeClr val="tx1">
                    <a:lumMod val="75000"/>
                    <a:lumOff val="25000"/>
                  </a:schemeClr>
                </a:solidFill>
                <a:latin typeface="+mn-lt"/>
              </a:rPr>
              <a:t> de absorber (</a:t>
            </a:r>
            <a:r>
              <a:rPr lang="en-US" altLang="en-US">
                <a:solidFill>
                  <a:schemeClr val="tx1">
                    <a:lumMod val="75000"/>
                    <a:lumOff val="25000"/>
                  </a:schemeClr>
                </a:solidFill>
                <a:latin typeface="+mn-lt"/>
              </a:rPr>
              <a:t>cambio</a:t>
            </a:r>
            <a:r>
              <a:rPr lang="en-US" altLang="en-US" dirty="0">
                <a:solidFill>
                  <a:schemeClr val="tx1">
                    <a:lumMod val="75000"/>
                    <a:lumOff val="25000"/>
                  </a:schemeClr>
                </a:solidFill>
                <a:latin typeface="+mn-lt"/>
              </a:rPr>
              <a:t> </a:t>
            </a:r>
            <a:r>
              <a:rPr lang="en-US" altLang="en-US">
                <a:solidFill>
                  <a:schemeClr val="tx1">
                    <a:lumMod val="75000"/>
                    <a:lumOff val="25000"/>
                  </a:schemeClr>
                </a:solidFill>
                <a:latin typeface="+mn-lt"/>
              </a:rPr>
              <a:t>climático</a:t>
            </a:r>
            <a:r>
              <a:rPr lang="en-US" altLang="en-US" dirty="0">
                <a:solidFill>
                  <a:schemeClr val="tx1">
                    <a:lumMod val="75000"/>
                    <a:lumOff val="25000"/>
                  </a:schemeClr>
                </a:solidFill>
                <a:latin typeface="+mn-lt"/>
              </a:rPr>
              <a:t>)…</a:t>
            </a:r>
          </a:p>
        </p:txBody>
      </p:sp>
      <p:sp>
        <p:nvSpPr>
          <p:cNvPr id="92" name="Rectangle 91">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4" name="Rectangle 93">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4" name="Rectangle 19">
            <a:extLst>
              <a:ext uri="{FF2B5EF4-FFF2-40B4-BE49-F238E27FC236}">
                <a16:creationId xmlns:a16="http://schemas.microsoft.com/office/drawing/2014/main" id="{B7C70434-DD15-4467-9C58-4ECAF1416768}"/>
              </a:ext>
            </a:extLst>
          </p:cNvPr>
          <p:cNvSpPr>
            <a:spLocks noChangeArrowheads="1"/>
          </p:cNvSpPr>
          <p:nvPr/>
        </p:nvSpPr>
        <p:spPr bwMode="auto">
          <a:xfrm>
            <a:off x="567458" y="1266201"/>
            <a:ext cx="1126822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s-AR" altLang="en-US" sz="2000" dirty="0"/>
              <a:t>Pocos problemas globales son más importantes que los</a:t>
            </a:r>
          </a:p>
          <a:p>
            <a:pPr eaLnBrk="1" hangingPunct="1"/>
            <a:r>
              <a:rPr lang="es-AR" altLang="en-US" sz="2000" dirty="0"/>
              <a:t> del medio ambiente:</a:t>
            </a:r>
          </a:p>
          <a:p>
            <a:pPr eaLnBrk="1" hangingPunct="1">
              <a:buFontTx/>
              <a:buChar char="-"/>
            </a:pPr>
            <a:r>
              <a:rPr lang="es-AR" altLang="en-US" sz="2000" dirty="0"/>
              <a:t>los peligros  del </a:t>
            </a:r>
            <a:r>
              <a:rPr lang="es-AR" altLang="en-US" sz="2000" dirty="0">
                <a:solidFill>
                  <a:srgbClr val="FFC000"/>
                </a:solidFill>
              </a:rPr>
              <a:t>calentamiento globa</a:t>
            </a:r>
            <a:r>
              <a:rPr lang="es-AR" altLang="en-US" sz="2000" dirty="0"/>
              <a:t>l, </a:t>
            </a:r>
          </a:p>
          <a:p>
            <a:pPr eaLnBrk="1" hangingPunct="1">
              <a:buFontTx/>
              <a:buChar char="-"/>
            </a:pPr>
            <a:r>
              <a:rPr lang="es-AR" altLang="en-US" sz="2000" dirty="0"/>
              <a:t>la </a:t>
            </a:r>
            <a:r>
              <a:rPr lang="es-AR" altLang="en-US" sz="2000" dirty="0">
                <a:solidFill>
                  <a:srgbClr val="FFC000"/>
                </a:solidFill>
              </a:rPr>
              <a:t>degradación ambiental</a:t>
            </a:r>
            <a:r>
              <a:rPr lang="es-AR" altLang="en-US" sz="2000" dirty="0"/>
              <a:t>,  </a:t>
            </a:r>
          </a:p>
          <a:p>
            <a:pPr eaLnBrk="1" hangingPunct="1">
              <a:buFontTx/>
              <a:buChar char="-"/>
            </a:pPr>
            <a:r>
              <a:rPr lang="es-AR" altLang="en-US" sz="2000" dirty="0"/>
              <a:t>la </a:t>
            </a:r>
            <a:r>
              <a:rPr lang="es-AR" altLang="en-US" sz="2000" dirty="0">
                <a:solidFill>
                  <a:srgbClr val="FFCC00"/>
                </a:solidFill>
              </a:rPr>
              <a:t>pérdida de la biodiversidad </a:t>
            </a:r>
            <a:r>
              <a:rPr lang="es-AR" altLang="en-US" sz="2000" dirty="0"/>
              <a:t>y </a:t>
            </a:r>
          </a:p>
          <a:p>
            <a:pPr eaLnBrk="1" hangingPunct="1">
              <a:buFontTx/>
              <a:buChar char="-"/>
            </a:pPr>
            <a:r>
              <a:rPr lang="es-AR" altLang="en-US" sz="2000" dirty="0"/>
              <a:t>el crecimiento del </a:t>
            </a:r>
            <a:r>
              <a:rPr lang="es-AR" altLang="en-US" sz="2000" dirty="0">
                <a:solidFill>
                  <a:srgbClr val="FFC000"/>
                </a:solidFill>
              </a:rPr>
              <a:t>potencial de conflicto  debido a la competencia por el uso de los recursos naturales </a:t>
            </a:r>
            <a:r>
              <a:rPr lang="es-AR" altLang="en-US" sz="2000" dirty="0"/>
              <a:t>como el agua</a:t>
            </a:r>
          </a:p>
          <a:p>
            <a:pPr eaLnBrk="1" hangingPunct="1">
              <a:buFontTx/>
              <a:buChar char="-"/>
            </a:pPr>
            <a:r>
              <a:rPr lang="es-AR" altLang="en-US" sz="2000" dirty="0"/>
              <a:t>Nuevas situaciones de </a:t>
            </a:r>
            <a:r>
              <a:rPr lang="es-AR" altLang="en-US" sz="2000" dirty="0">
                <a:solidFill>
                  <a:srgbClr val="FFCC00"/>
                </a:solidFill>
              </a:rPr>
              <a:t>riesgo</a:t>
            </a:r>
          </a:p>
          <a:p>
            <a:pPr eaLnBrk="1" hangingPunct="1">
              <a:buFontTx/>
              <a:buChar char="-"/>
            </a:pPr>
            <a:endParaRPr lang="es-AR" altLang="en-US" sz="2000" dirty="0"/>
          </a:p>
          <a:p>
            <a:pPr eaLnBrk="1" hangingPunct="1"/>
            <a:r>
              <a:rPr lang="es-AR" altLang="en-US" sz="2000" dirty="0"/>
              <a:t>El tratamiento de estos  problemas es el desafío moral, económico y social imperativo de nuestro tiempo.</a:t>
            </a:r>
          </a:p>
        </p:txBody>
      </p:sp>
      <p:sp>
        <p:nvSpPr>
          <p:cNvPr id="14350" name="Text Box 30">
            <a:extLst>
              <a:ext uri="{FF2B5EF4-FFF2-40B4-BE49-F238E27FC236}">
                <a16:creationId xmlns:a16="http://schemas.microsoft.com/office/drawing/2014/main" id="{B3DF5785-E936-473C-9A42-1799FA24DB14}"/>
              </a:ext>
            </a:extLst>
          </p:cNvPr>
          <p:cNvSpPr txBox="1">
            <a:spLocks noChangeArrowheads="1"/>
          </p:cNvSpPr>
          <p:nvPr/>
        </p:nvSpPr>
        <p:spPr bwMode="auto">
          <a:xfrm>
            <a:off x="886265" y="298450"/>
            <a:ext cx="10241280" cy="554038"/>
          </a:xfrm>
          <a:prstGeom prst="rect">
            <a:avLst/>
          </a:prstGeom>
          <a:noFill/>
          <a:ln>
            <a:noFill/>
          </a:ln>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Problemas Globales: El Medio Ambiente</a:t>
            </a:r>
          </a:p>
        </p:txBody>
      </p:sp>
      <p:pic>
        <p:nvPicPr>
          <p:cNvPr id="44047" name="Picture 19" descr="cambio_climatico">
            <a:extLst>
              <a:ext uri="{FF2B5EF4-FFF2-40B4-BE49-F238E27FC236}">
                <a16:creationId xmlns:a16="http://schemas.microsoft.com/office/drawing/2014/main" id="{BC6BB25A-32A8-48BB-9231-FEF34C0270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289" y="5157789"/>
            <a:ext cx="1855787"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20" descr="calentamiento_global_efectos">
            <a:extLst>
              <a:ext uri="{FF2B5EF4-FFF2-40B4-BE49-F238E27FC236}">
                <a16:creationId xmlns:a16="http://schemas.microsoft.com/office/drawing/2014/main" id="{0B7D80BA-ADED-4036-80DB-E14E27ABE3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7463" y="5157789"/>
            <a:ext cx="1547812"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33" descr="china">
            <a:extLst>
              <a:ext uri="{FF2B5EF4-FFF2-40B4-BE49-F238E27FC236}">
                <a16:creationId xmlns:a16="http://schemas.microsoft.com/office/drawing/2014/main" id="{2948984F-48C3-4F6B-BDC0-B27B9F61A0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7964" y="4930775"/>
            <a:ext cx="1208087"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0" name="Picture 23" descr="http://mariamayor.files.wordpress.com/2009/08/agua.jpg">
            <a:extLst>
              <a:ext uri="{FF2B5EF4-FFF2-40B4-BE49-F238E27FC236}">
                <a16:creationId xmlns:a16="http://schemas.microsoft.com/office/drawing/2014/main" id="{605CD9CE-E51E-4AC6-9F98-390CFF6A68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3538" y="5157789"/>
            <a:ext cx="1516062"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1" name="Picture 21" descr="http://geoplanet.files.wordpress.com/2009/07/basura-flotante-contaminacion.jpg">
            <a:extLst>
              <a:ext uri="{FF2B5EF4-FFF2-40B4-BE49-F238E27FC236}">
                <a16:creationId xmlns:a16="http://schemas.microsoft.com/office/drawing/2014/main" id="{23DF5B67-CF4F-4570-9CC6-9C3723912B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9964" y="5013326"/>
            <a:ext cx="13176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0" name="Rectangle 149">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2" name="Straight Connector 151">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374" name="Text Box 30">
            <a:extLst>
              <a:ext uri="{FF2B5EF4-FFF2-40B4-BE49-F238E27FC236}">
                <a16:creationId xmlns:a16="http://schemas.microsoft.com/office/drawing/2014/main" id="{6AE6F900-6AB4-41C3-A6D9-AD174AE7D8B7}"/>
              </a:ext>
            </a:extLst>
          </p:cNvPr>
          <p:cNvSpPr txBox="1">
            <a:spLocks noChangeArrowheads="1"/>
          </p:cNvSpPr>
          <p:nvPr/>
        </p:nvSpPr>
        <p:spPr bwMode="auto">
          <a:xfrm>
            <a:off x="1097280" y="286603"/>
            <a:ext cx="10058400" cy="1450757"/>
          </a:xfrm>
          <a:prstGeom prst="rect">
            <a:avLst/>
          </a:prstGeom>
        </p:spPr>
        <p:txBody>
          <a:bodyPr vert="horz" lIns="91440" tIns="45720" rIns="91440" bIns="45720" rtlCol="0" anchor="b">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85000"/>
              </a:lnSpc>
              <a:spcBef>
                <a:spcPct val="0"/>
              </a:spcBef>
              <a:spcAft>
                <a:spcPts val="600"/>
              </a:spcAft>
              <a:defRPr/>
            </a:pPr>
            <a:r>
              <a:rPr lang="en-US" altLang="en-US" sz="4800" spc="-50">
                <a:solidFill>
                  <a:schemeClr val="tx1">
                    <a:lumMod val="75000"/>
                    <a:lumOff val="25000"/>
                  </a:schemeClr>
                </a:solidFill>
                <a:latin typeface="+mj-lt"/>
                <a:ea typeface="+mj-ea"/>
                <a:cs typeface="+mj-cs"/>
              </a:rPr>
              <a:t>Medio Ambiente para el Desarrollo</a:t>
            </a:r>
          </a:p>
        </p:txBody>
      </p:sp>
      <p:sp>
        <p:nvSpPr>
          <p:cNvPr id="46092" name="Rectangle 19">
            <a:extLst>
              <a:ext uri="{FF2B5EF4-FFF2-40B4-BE49-F238E27FC236}">
                <a16:creationId xmlns:a16="http://schemas.microsoft.com/office/drawing/2014/main" id="{9DC76020-DE3C-4BE8-8991-AFB42E83DE2A}"/>
              </a:ext>
            </a:extLst>
          </p:cNvPr>
          <p:cNvSpPr>
            <a:spLocks noChangeArrowheads="1"/>
          </p:cNvSpPr>
          <p:nvPr/>
        </p:nvSpPr>
        <p:spPr bwMode="auto">
          <a:xfrm>
            <a:off x="1097279" y="1845734"/>
            <a:ext cx="6454987" cy="40233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90000"/>
              </a:lnSpc>
              <a:spcAft>
                <a:spcPts val="600"/>
              </a:spcAft>
              <a:buClr>
                <a:schemeClr val="accent1"/>
              </a:buClr>
              <a:buFont typeface="Calibri" panose="020F0502020204030204" pitchFamily="34" charset="0"/>
            </a:pPr>
            <a:r>
              <a:rPr lang="en-US" altLang="en-US" dirty="0">
                <a:solidFill>
                  <a:schemeClr val="tx1">
                    <a:lumMod val="75000"/>
                    <a:lumOff val="25000"/>
                  </a:schemeClr>
                </a:solidFill>
                <a:latin typeface="+mn-lt"/>
              </a:rPr>
              <a:t>El </a:t>
            </a:r>
            <a:r>
              <a:rPr lang="en-US" altLang="en-US" dirty="0" err="1">
                <a:solidFill>
                  <a:schemeClr val="tx1">
                    <a:lumMod val="75000"/>
                    <a:lumOff val="25000"/>
                  </a:schemeClr>
                </a:solidFill>
                <a:latin typeface="+mn-lt"/>
              </a:rPr>
              <a:t>desarrollo</a:t>
            </a:r>
            <a:r>
              <a:rPr lang="en-US" altLang="en-US" dirty="0">
                <a:solidFill>
                  <a:schemeClr val="tx1">
                    <a:lumMod val="75000"/>
                    <a:lumOff val="25000"/>
                  </a:schemeClr>
                </a:solidFill>
                <a:latin typeface="+mn-lt"/>
              </a:rPr>
              <a:t> es el </a:t>
            </a:r>
            <a:r>
              <a:rPr lang="en-US" altLang="en-US" dirty="0" err="1">
                <a:solidFill>
                  <a:schemeClr val="tx1">
                    <a:lumMod val="75000"/>
                    <a:lumOff val="25000"/>
                  </a:schemeClr>
                </a:solidFill>
                <a:latin typeface="+mn-lt"/>
              </a:rPr>
              <a:t>proceso</a:t>
            </a:r>
            <a:r>
              <a:rPr lang="en-US" altLang="en-US" dirty="0">
                <a:solidFill>
                  <a:schemeClr val="tx1">
                    <a:lumMod val="75000"/>
                    <a:lumOff val="25000"/>
                  </a:schemeClr>
                </a:solidFill>
                <a:latin typeface="+mn-lt"/>
              </a:rPr>
              <a:t> de </a:t>
            </a:r>
            <a:r>
              <a:rPr lang="en-US" altLang="en-US" dirty="0" err="1">
                <a:solidFill>
                  <a:schemeClr val="tx1">
                    <a:lumMod val="75000"/>
                    <a:lumOff val="25000"/>
                  </a:schemeClr>
                </a:solidFill>
                <a:latin typeface="+mn-lt"/>
              </a:rPr>
              <a:t>promoción</a:t>
            </a:r>
            <a:r>
              <a:rPr lang="en-US" altLang="en-US" dirty="0">
                <a:solidFill>
                  <a:schemeClr val="tx1">
                    <a:lumMod val="75000"/>
                    <a:lumOff val="25000"/>
                  </a:schemeClr>
                </a:solidFill>
                <a:latin typeface="+mn-lt"/>
              </a:rPr>
              <a:t> de las personas al </a:t>
            </a:r>
            <a:r>
              <a:rPr lang="en-US" altLang="en-US" dirty="0" err="1">
                <a:solidFill>
                  <a:schemeClr val="tx1">
                    <a:lumMod val="75000"/>
                    <a:lumOff val="25000"/>
                  </a:schemeClr>
                </a:solidFill>
                <a:latin typeface="+mn-lt"/>
              </a:rPr>
              <a:t>bienestar</a:t>
            </a:r>
            <a:r>
              <a:rPr lang="en-US" altLang="en-US" dirty="0">
                <a:solidFill>
                  <a:schemeClr val="tx1">
                    <a:lumMod val="75000"/>
                    <a:lumOff val="25000"/>
                  </a:schemeClr>
                </a:solidFill>
                <a:latin typeface="+mn-lt"/>
              </a:rPr>
              <a:t>. </a:t>
            </a:r>
          </a:p>
          <a:p>
            <a:pPr>
              <a:lnSpc>
                <a:spcPct val="90000"/>
              </a:lnSpc>
              <a:spcAft>
                <a:spcPts val="600"/>
              </a:spcAft>
              <a:buClr>
                <a:schemeClr val="accent1"/>
              </a:buClr>
              <a:buFont typeface="Calibri" panose="020F0502020204030204" pitchFamily="34" charset="0"/>
            </a:pPr>
            <a:endParaRPr lang="en-US" altLang="en-US" dirty="0">
              <a:solidFill>
                <a:schemeClr val="tx1">
                  <a:lumMod val="75000"/>
                  <a:lumOff val="25000"/>
                </a:schemeClr>
              </a:solidFill>
              <a:latin typeface="+mn-lt"/>
            </a:endParaRPr>
          </a:p>
          <a:p>
            <a:pPr>
              <a:lnSpc>
                <a:spcPct val="90000"/>
              </a:lnSpc>
              <a:spcAft>
                <a:spcPts val="600"/>
              </a:spcAft>
              <a:buClr>
                <a:schemeClr val="accent1"/>
              </a:buClr>
              <a:buFont typeface="Calibri" panose="020F0502020204030204" pitchFamily="34" charset="0"/>
            </a:pPr>
            <a:r>
              <a:rPr lang="en-US" altLang="en-US" dirty="0" err="1">
                <a:solidFill>
                  <a:schemeClr val="tx1">
                    <a:lumMod val="75000"/>
                    <a:lumOff val="25000"/>
                  </a:schemeClr>
                </a:solidFill>
                <a:latin typeface="+mn-lt"/>
              </a:rPr>
              <a:t>Buen</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desarrollo</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implica</a:t>
            </a:r>
            <a:r>
              <a:rPr lang="en-US" altLang="en-US" dirty="0">
                <a:solidFill>
                  <a:schemeClr val="tx1">
                    <a:lumMod val="75000"/>
                    <a:lumOff val="25000"/>
                  </a:schemeClr>
                </a:solidFill>
                <a:latin typeface="+mn-lt"/>
              </a:rPr>
              <a:t>: </a:t>
            </a:r>
          </a:p>
          <a:p>
            <a:pPr>
              <a:lnSpc>
                <a:spcPct val="90000"/>
              </a:lnSpc>
              <a:spcAft>
                <a:spcPts val="600"/>
              </a:spcAft>
              <a:buClr>
                <a:schemeClr val="accent1"/>
              </a:buClr>
              <a:buFont typeface="Calibri" panose="020F0502020204030204" pitchFamily="34" charset="0"/>
              <a:buChar char="-"/>
            </a:pPr>
            <a:r>
              <a:rPr lang="en-US" altLang="en-US" dirty="0">
                <a:solidFill>
                  <a:schemeClr val="tx1">
                    <a:lumMod val="75000"/>
                    <a:lumOff val="25000"/>
                  </a:schemeClr>
                </a:solidFill>
                <a:latin typeface="+mn-lt"/>
              </a:rPr>
              <a:t>el </a:t>
            </a:r>
            <a:r>
              <a:rPr lang="en-US" altLang="en-US" dirty="0" err="1">
                <a:solidFill>
                  <a:schemeClr val="tx1">
                    <a:lumMod val="75000"/>
                    <a:lumOff val="25000"/>
                  </a:schemeClr>
                </a:solidFill>
                <a:latin typeface="+mn-lt"/>
              </a:rPr>
              <a:t>aumento</a:t>
            </a:r>
            <a:r>
              <a:rPr lang="en-US" altLang="en-US" dirty="0">
                <a:solidFill>
                  <a:schemeClr val="tx1">
                    <a:lumMod val="75000"/>
                    <a:lumOff val="25000"/>
                  </a:schemeClr>
                </a:solidFill>
                <a:latin typeface="+mn-lt"/>
              </a:rPr>
              <a:t> de la base de </a:t>
            </a:r>
            <a:r>
              <a:rPr lang="en-US" altLang="en-US" dirty="0" err="1">
                <a:solidFill>
                  <a:schemeClr val="tx1">
                    <a:lumMod val="75000"/>
                    <a:lumOff val="25000"/>
                  </a:schemeClr>
                </a:solidFill>
                <a:latin typeface="+mn-lt"/>
              </a:rPr>
              <a:t>activos</a:t>
            </a:r>
            <a:r>
              <a:rPr lang="en-US" altLang="en-US" dirty="0">
                <a:solidFill>
                  <a:schemeClr val="tx1">
                    <a:lumMod val="75000"/>
                    <a:lumOff val="25000"/>
                  </a:schemeClr>
                </a:solidFill>
                <a:latin typeface="+mn-lt"/>
              </a:rPr>
              <a:t> y la </a:t>
            </a:r>
            <a:r>
              <a:rPr lang="en-US" altLang="en-US" dirty="0" err="1">
                <a:solidFill>
                  <a:schemeClr val="tx1">
                    <a:lumMod val="75000"/>
                    <a:lumOff val="25000"/>
                  </a:schemeClr>
                </a:solidFill>
                <a:latin typeface="+mn-lt"/>
              </a:rPr>
              <a:t>productividad</a:t>
            </a:r>
            <a:r>
              <a:rPr lang="en-US" altLang="en-US" dirty="0">
                <a:solidFill>
                  <a:schemeClr val="tx1">
                    <a:lumMod val="75000"/>
                    <a:lumOff val="25000"/>
                  </a:schemeClr>
                </a:solidFill>
                <a:latin typeface="+mn-lt"/>
              </a:rPr>
              <a:t>; </a:t>
            </a:r>
          </a:p>
          <a:p>
            <a:pPr>
              <a:lnSpc>
                <a:spcPct val="90000"/>
              </a:lnSpc>
              <a:spcAft>
                <a:spcPts val="600"/>
              </a:spcAft>
              <a:buClr>
                <a:schemeClr val="accent1"/>
              </a:buClr>
              <a:buFont typeface="Calibri" panose="020F0502020204030204" pitchFamily="34" charset="0"/>
              <a:buChar char="-"/>
            </a:pPr>
            <a:r>
              <a:rPr lang="en-US" altLang="en-US" dirty="0" err="1">
                <a:solidFill>
                  <a:schemeClr val="tx1">
                    <a:lumMod val="75000"/>
                    <a:lumOff val="25000"/>
                  </a:schemeClr>
                </a:solidFill>
                <a:latin typeface="+mn-lt"/>
              </a:rPr>
              <a:t>empoderamiento</a:t>
            </a:r>
            <a:r>
              <a:rPr lang="en-US" altLang="en-US" dirty="0">
                <a:solidFill>
                  <a:schemeClr val="tx1">
                    <a:lumMod val="75000"/>
                    <a:lumOff val="25000"/>
                  </a:schemeClr>
                </a:solidFill>
                <a:latin typeface="+mn-lt"/>
              </a:rPr>
              <a:t> de los </a:t>
            </a:r>
            <a:r>
              <a:rPr lang="en-US" altLang="en-US" dirty="0" err="1">
                <a:solidFill>
                  <a:schemeClr val="tx1">
                    <a:lumMod val="75000"/>
                    <a:lumOff val="25000"/>
                  </a:schemeClr>
                </a:solidFill>
                <a:latin typeface="+mn-lt"/>
              </a:rPr>
              <a:t>pobres</a:t>
            </a:r>
            <a:r>
              <a:rPr lang="en-US" altLang="en-US" dirty="0">
                <a:solidFill>
                  <a:schemeClr val="tx1">
                    <a:lumMod val="75000"/>
                    <a:lumOff val="25000"/>
                  </a:schemeClr>
                </a:solidFill>
                <a:latin typeface="+mn-lt"/>
              </a:rPr>
              <a:t> y </a:t>
            </a:r>
            <a:r>
              <a:rPr lang="en-US" altLang="en-US" dirty="0" err="1">
                <a:solidFill>
                  <a:schemeClr val="tx1">
                    <a:lumMod val="75000"/>
                    <a:lumOff val="25000"/>
                  </a:schemeClr>
                </a:solidFill>
                <a:latin typeface="+mn-lt"/>
              </a:rPr>
              <a:t>comunidades</a:t>
            </a:r>
            <a:r>
              <a:rPr lang="en-US" altLang="en-US" dirty="0">
                <a:solidFill>
                  <a:schemeClr val="tx1">
                    <a:lumMod val="75000"/>
                    <a:lumOff val="25000"/>
                  </a:schemeClr>
                </a:solidFill>
                <a:latin typeface="+mn-lt"/>
              </a:rPr>
              <a:t> </a:t>
            </a:r>
            <a:r>
              <a:rPr lang="en-US" altLang="en-US" dirty="0" err="1">
                <a:solidFill>
                  <a:schemeClr val="tx1">
                    <a:lumMod val="75000"/>
                    <a:lumOff val="25000"/>
                  </a:schemeClr>
                </a:solidFill>
                <a:latin typeface="+mn-lt"/>
              </a:rPr>
              <a:t>marginadas</a:t>
            </a:r>
            <a:r>
              <a:rPr lang="en-US" altLang="en-US" dirty="0">
                <a:solidFill>
                  <a:schemeClr val="tx1">
                    <a:lumMod val="75000"/>
                    <a:lumOff val="25000"/>
                  </a:schemeClr>
                </a:solidFill>
                <a:latin typeface="+mn-lt"/>
              </a:rPr>
              <a:t>;</a:t>
            </a:r>
          </a:p>
          <a:p>
            <a:pPr>
              <a:lnSpc>
                <a:spcPct val="90000"/>
              </a:lnSpc>
              <a:spcAft>
                <a:spcPts val="600"/>
              </a:spcAft>
              <a:buClr>
                <a:schemeClr val="accent1"/>
              </a:buClr>
              <a:buFont typeface="Calibri" panose="020F0502020204030204" pitchFamily="34" charset="0"/>
              <a:buChar char="-"/>
            </a:pPr>
            <a:r>
              <a:rPr lang="en-US" altLang="en-US" dirty="0" err="1">
                <a:solidFill>
                  <a:schemeClr val="tx1">
                    <a:lumMod val="75000"/>
                    <a:lumOff val="25000"/>
                  </a:schemeClr>
                </a:solidFill>
                <a:latin typeface="+mn-lt"/>
              </a:rPr>
              <a:t>reducir</a:t>
            </a:r>
            <a:r>
              <a:rPr lang="en-US" altLang="en-US" dirty="0">
                <a:solidFill>
                  <a:schemeClr val="tx1">
                    <a:lumMod val="75000"/>
                    <a:lumOff val="25000"/>
                  </a:schemeClr>
                </a:solidFill>
                <a:latin typeface="+mn-lt"/>
              </a:rPr>
              <a:t> y </a:t>
            </a:r>
            <a:r>
              <a:rPr lang="en-US" altLang="en-US" dirty="0" err="1">
                <a:solidFill>
                  <a:schemeClr val="tx1">
                    <a:lumMod val="75000"/>
                    <a:lumOff val="25000"/>
                  </a:schemeClr>
                </a:solidFill>
                <a:latin typeface="+mn-lt"/>
              </a:rPr>
              <a:t>gestionar</a:t>
            </a:r>
            <a:r>
              <a:rPr lang="en-US" altLang="en-US" dirty="0">
                <a:solidFill>
                  <a:schemeClr val="tx1">
                    <a:lumMod val="75000"/>
                    <a:lumOff val="25000"/>
                  </a:schemeClr>
                </a:solidFill>
                <a:latin typeface="+mn-lt"/>
              </a:rPr>
              <a:t> los RIESGOS, </a:t>
            </a:r>
          </a:p>
          <a:p>
            <a:pPr>
              <a:lnSpc>
                <a:spcPct val="90000"/>
              </a:lnSpc>
              <a:spcAft>
                <a:spcPts val="600"/>
              </a:spcAft>
              <a:buClr>
                <a:schemeClr val="accent1"/>
              </a:buClr>
              <a:buFont typeface="Calibri" panose="020F0502020204030204" pitchFamily="34" charset="0"/>
              <a:buChar char="-"/>
            </a:pPr>
            <a:r>
              <a:rPr lang="en-US" altLang="en-US" dirty="0" err="1">
                <a:solidFill>
                  <a:schemeClr val="tx1">
                    <a:lumMod val="75000"/>
                    <a:lumOff val="25000"/>
                  </a:schemeClr>
                </a:solidFill>
                <a:latin typeface="+mn-lt"/>
              </a:rPr>
              <a:t>adoptar</a:t>
            </a:r>
            <a:r>
              <a:rPr lang="en-US" altLang="en-US" dirty="0">
                <a:solidFill>
                  <a:schemeClr val="tx1">
                    <a:lumMod val="75000"/>
                    <a:lumOff val="25000"/>
                  </a:schemeClr>
                </a:solidFill>
                <a:latin typeface="+mn-lt"/>
              </a:rPr>
              <a:t> una </a:t>
            </a:r>
            <a:r>
              <a:rPr lang="en-US" altLang="en-US" dirty="0" err="1">
                <a:solidFill>
                  <a:schemeClr val="tx1">
                    <a:lumMod val="75000"/>
                    <a:lumOff val="25000"/>
                  </a:schemeClr>
                </a:solidFill>
                <a:latin typeface="+mn-lt"/>
              </a:rPr>
              <a:t>perspectiva</a:t>
            </a:r>
            <a:r>
              <a:rPr lang="en-US" altLang="en-US" dirty="0">
                <a:solidFill>
                  <a:schemeClr val="tx1">
                    <a:lumMod val="75000"/>
                    <a:lumOff val="25000"/>
                  </a:schemeClr>
                </a:solidFill>
                <a:latin typeface="+mn-lt"/>
              </a:rPr>
              <a:t> a largo </a:t>
            </a:r>
            <a:r>
              <a:rPr lang="en-US" altLang="en-US" dirty="0" err="1">
                <a:solidFill>
                  <a:schemeClr val="tx1">
                    <a:lumMod val="75000"/>
                    <a:lumOff val="25000"/>
                  </a:schemeClr>
                </a:solidFill>
                <a:latin typeface="+mn-lt"/>
              </a:rPr>
              <a:t>plazo</a:t>
            </a:r>
            <a:r>
              <a:rPr lang="en-US" altLang="en-US" dirty="0">
                <a:solidFill>
                  <a:schemeClr val="tx1">
                    <a:lumMod val="75000"/>
                    <a:lumOff val="25000"/>
                  </a:schemeClr>
                </a:solidFill>
                <a:latin typeface="+mn-lt"/>
              </a:rPr>
              <a:t> con </a:t>
            </a:r>
            <a:r>
              <a:rPr lang="en-US" altLang="en-US" dirty="0" err="1">
                <a:solidFill>
                  <a:schemeClr val="tx1">
                    <a:lumMod val="75000"/>
                    <a:lumOff val="25000"/>
                  </a:schemeClr>
                </a:solidFill>
                <a:latin typeface="+mn-lt"/>
              </a:rPr>
              <a:t>respecto</a:t>
            </a:r>
            <a:r>
              <a:rPr lang="en-US" altLang="en-US" dirty="0">
                <a:solidFill>
                  <a:schemeClr val="tx1">
                    <a:lumMod val="75000"/>
                    <a:lumOff val="25000"/>
                  </a:schemeClr>
                </a:solidFill>
                <a:latin typeface="+mn-lt"/>
              </a:rPr>
              <a:t> a la </a:t>
            </a:r>
            <a:r>
              <a:rPr lang="en-US" altLang="en-US" dirty="0" err="1">
                <a:solidFill>
                  <a:schemeClr val="tx1">
                    <a:lumMod val="75000"/>
                    <a:lumOff val="25000"/>
                  </a:schemeClr>
                </a:solidFill>
                <a:latin typeface="+mn-lt"/>
              </a:rPr>
              <a:t>equidad</a:t>
            </a:r>
            <a:r>
              <a:rPr lang="en-US" altLang="en-US" dirty="0">
                <a:solidFill>
                  <a:schemeClr val="tx1">
                    <a:lumMod val="75000"/>
                    <a:lumOff val="25000"/>
                  </a:schemeClr>
                </a:solidFill>
                <a:latin typeface="+mn-lt"/>
              </a:rPr>
              <a:t> intra e </a:t>
            </a:r>
            <a:r>
              <a:rPr lang="en-US" altLang="en-US" dirty="0" err="1">
                <a:solidFill>
                  <a:schemeClr val="tx1">
                    <a:lumMod val="75000"/>
                    <a:lumOff val="25000"/>
                  </a:schemeClr>
                </a:solidFill>
                <a:latin typeface="+mn-lt"/>
              </a:rPr>
              <a:t>intergeneracional</a:t>
            </a:r>
            <a:r>
              <a:rPr lang="en-US" altLang="en-US" dirty="0">
                <a:solidFill>
                  <a:schemeClr val="tx1">
                    <a:lumMod val="75000"/>
                    <a:lumOff val="25000"/>
                  </a:schemeClr>
                </a:solidFill>
                <a:latin typeface="+mn-lt"/>
              </a:rPr>
              <a:t>.</a:t>
            </a:r>
          </a:p>
          <a:p>
            <a:pPr>
              <a:lnSpc>
                <a:spcPct val="90000"/>
              </a:lnSpc>
              <a:spcAft>
                <a:spcPts val="600"/>
              </a:spcAft>
              <a:buClr>
                <a:schemeClr val="accent1"/>
              </a:buClr>
              <a:buFont typeface="Calibri" panose="020F0502020204030204" pitchFamily="34" charset="0"/>
            </a:pPr>
            <a:endParaRPr lang="en-US" altLang="en-US" dirty="0">
              <a:solidFill>
                <a:schemeClr val="tx1">
                  <a:lumMod val="75000"/>
                  <a:lumOff val="25000"/>
                </a:schemeClr>
              </a:solidFill>
              <a:latin typeface="+mn-lt"/>
            </a:endParaRPr>
          </a:p>
          <a:p>
            <a:pPr>
              <a:lnSpc>
                <a:spcPct val="90000"/>
              </a:lnSpc>
              <a:spcAft>
                <a:spcPts val="600"/>
              </a:spcAft>
              <a:buClr>
                <a:schemeClr val="accent1"/>
              </a:buClr>
              <a:buFont typeface="Calibri" panose="020F0502020204030204" pitchFamily="34" charset="0"/>
            </a:pPr>
            <a:r>
              <a:rPr lang="en-US" altLang="en-US" dirty="0">
                <a:solidFill>
                  <a:schemeClr val="tx1">
                    <a:lumMod val="75000"/>
                    <a:lumOff val="25000"/>
                  </a:schemeClr>
                </a:solidFill>
                <a:latin typeface="+mn-lt"/>
              </a:rPr>
              <a:t> </a:t>
            </a:r>
          </a:p>
        </p:txBody>
      </p:sp>
      <p:pic>
        <p:nvPicPr>
          <p:cNvPr id="46095" name="Picture 15">
            <a:extLst>
              <a:ext uri="{FF2B5EF4-FFF2-40B4-BE49-F238E27FC236}">
                <a16:creationId xmlns:a16="http://schemas.microsoft.com/office/drawing/2014/main" id="{4A4A9B52-0F8D-43C5-8B13-B60C7F3501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515" r="7887" b="-1"/>
          <a:stretch/>
        </p:blipFill>
        <p:spPr bwMode="auto">
          <a:xfrm>
            <a:off x="8020570" y="1916318"/>
            <a:ext cx="3135109" cy="34710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4" name="Rectangle 153">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6" name="Straight Connector 155">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374" name="Text Box 30">
            <a:extLst>
              <a:ext uri="{FF2B5EF4-FFF2-40B4-BE49-F238E27FC236}">
                <a16:creationId xmlns:a16="http://schemas.microsoft.com/office/drawing/2014/main" id="{1179FEA4-5B42-40EF-84C8-D3D9F5A914D0}"/>
              </a:ext>
            </a:extLst>
          </p:cNvPr>
          <p:cNvSpPr txBox="1">
            <a:spLocks noChangeArrowheads="1"/>
          </p:cNvSpPr>
          <p:nvPr/>
        </p:nvSpPr>
        <p:spPr bwMode="auto">
          <a:xfrm>
            <a:off x="1097280" y="286603"/>
            <a:ext cx="10058400" cy="1450757"/>
          </a:xfrm>
          <a:prstGeom prst="rect">
            <a:avLst/>
          </a:prstGeom>
        </p:spPr>
        <p:txBody>
          <a:bodyPr vert="horz" lIns="91440" tIns="45720" rIns="91440" bIns="45720" rtlCol="0" anchor="b">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85000"/>
              </a:lnSpc>
              <a:spcBef>
                <a:spcPct val="0"/>
              </a:spcBef>
              <a:spcAft>
                <a:spcPts val="600"/>
              </a:spcAft>
              <a:defRPr/>
            </a:pPr>
            <a:r>
              <a:rPr lang="en-US" sz="4800" spc="-50">
                <a:solidFill>
                  <a:schemeClr val="tx1">
                    <a:lumMod val="75000"/>
                    <a:lumOff val="25000"/>
                  </a:schemeClr>
                </a:solidFill>
                <a:latin typeface="+mj-lt"/>
                <a:ea typeface="+mj-ea"/>
                <a:cs typeface="+mj-cs"/>
              </a:rPr>
              <a:t>Características de un desarrollo sostenible</a:t>
            </a:r>
            <a:endParaRPr lang="en-US" altLang="en-US" sz="4800" spc="-50">
              <a:solidFill>
                <a:schemeClr val="tx1">
                  <a:lumMod val="75000"/>
                  <a:lumOff val="25000"/>
                </a:schemeClr>
              </a:solidFill>
              <a:latin typeface="+mj-lt"/>
              <a:ea typeface="+mj-ea"/>
              <a:cs typeface="+mj-cs"/>
            </a:endParaRPr>
          </a:p>
        </p:txBody>
      </p:sp>
      <p:pic>
        <p:nvPicPr>
          <p:cNvPr id="48143" name="Picture 15">
            <a:extLst>
              <a:ext uri="{FF2B5EF4-FFF2-40B4-BE49-F238E27FC236}">
                <a16:creationId xmlns:a16="http://schemas.microsoft.com/office/drawing/2014/main" id="{82A45902-2EF0-4009-B6A7-391C013DC9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762" r="8134" b="-1"/>
          <a:stretch/>
        </p:blipFill>
        <p:spPr bwMode="auto">
          <a:xfrm>
            <a:off x="1076432" y="1916318"/>
            <a:ext cx="3094997" cy="34710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40" name="Rectangle 19">
            <a:extLst>
              <a:ext uri="{FF2B5EF4-FFF2-40B4-BE49-F238E27FC236}">
                <a16:creationId xmlns:a16="http://schemas.microsoft.com/office/drawing/2014/main" id="{4833220A-A570-4720-894B-DFB0F7A80FFA}"/>
              </a:ext>
            </a:extLst>
          </p:cNvPr>
          <p:cNvSpPr>
            <a:spLocks noChangeArrowheads="1"/>
          </p:cNvSpPr>
          <p:nvPr/>
        </p:nvSpPr>
        <p:spPr bwMode="auto">
          <a:xfrm>
            <a:off x="4639733" y="1845734"/>
            <a:ext cx="6515947" cy="40233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90000"/>
              </a:lnSpc>
              <a:spcAft>
                <a:spcPts val="600"/>
              </a:spcAft>
              <a:buClr>
                <a:schemeClr val="accent1"/>
              </a:buClr>
              <a:buFont typeface="Calibri" panose="020F0502020204030204" pitchFamily="34" charset="0"/>
            </a:pPr>
            <a:r>
              <a:rPr lang="en-US" altLang="es-ES" dirty="0">
                <a:solidFill>
                  <a:schemeClr val="tx1">
                    <a:lumMod val="75000"/>
                    <a:lumOff val="25000"/>
                  </a:schemeClr>
                </a:solidFill>
                <a:latin typeface="+mn-lt"/>
              </a:rPr>
              <a:t>Las </a:t>
            </a:r>
            <a:r>
              <a:rPr lang="en-US" altLang="es-ES" dirty="0" err="1">
                <a:solidFill>
                  <a:schemeClr val="tx1">
                    <a:lumMod val="75000"/>
                    <a:lumOff val="25000"/>
                  </a:schemeClr>
                </a:solidFill>
                <a:latin typeface="+mn-lt"/>
              </a:rPr>
              <a:t>características</a:t>
            </a:r>
            <a:r>
              <a:rPr lang="en-US" altLang="es-ES" dirty="0">
                <a:solidFill>
                  <a:schemeClr val="tx1">
                    <a:lumMod val="75000"/>
                    <a:lumOff val="25000"/>
                  </a:schemeClr>
                </a:solidFill>
                <a:latin typeface="+mn-lt"/>
              </a:rPr>
              <a:t> que debe </a:t>
            </a:r>
            <a:r>
              <a:rPr lang="en-US" altLang="es-ES" dirty="0" err="1">
                <a:solidFill>
                  <a:schemeClr val="tx1">
                    <a:lumMod val="75000"/>
                    <a:lumOff val="25000"/>
                  </a:schemeClr>
                </a:solidFill>
                <a:latin typeface="+mn-lt"/>
              </a:rPr>
              <a:t>reunir</a:t>
            </a:r>
            <a:r>
              <a:rPr lang="en-US" altLang="es-ES" dirty="0">
                <a:solidFill>
                  <a:schemeClr val="tx1">
                    <a:lumMod val="75000"/>
                    <a:lumOff val="25000"/>
                  </a:schemeClr>
                </a:solidFill>
                <a:latin typeface="+mn-lt"/>
              </a:rPr>
              <a:t> un </a:t>
            </a:r>
            <a:r>
              <a:rPr lang="en-US" altLang="es-ES" dirty="0" err="1">
                <a:solidFill>
                  <a:schemeClr val="tx1">
                    <a:lumMod val="75000"/>
                    <a:lumOff val="25000"/>
                  </a:schemeClr>
                </a:solidFill>
                <a:latin typeface="+mn-lt"/>
              </a:rPr>
              <a:t>desarrollo</a:t>
            </a:r>
            <a:r>
              <a:rPr lang="en-US" altLang="es-ES" dirty="0">
                <a:solidFill>
                  <a:schemeClr val="tx1">
                    <a:lumMod val="75000"/>
                    <a:lumOff val="25000"/>
                  </a:schemeClr>
                </a:solidFill>
                <a:latin typeface="+mn-lt"/>
              </a:rPr>
              <a:t> para que lo </a:t>
            </a:r>
            <a:r>
              <a:rPr lang="en-US" altLang="es-ES" dirty="0" err="1">
                <a:solidFill>
                  <a:schemeClr val="tx1">
                    <a:lumMod val="75000"/>
                    <a:lumOff val="25000"/>
                  </a:schemeClr>
                </a:solidFill>
                <a:latin typeface="+mn-lt"/>
              </a:rPr>
              <a:t>podamos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considerar</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sostenible</a:t>
            </a:r>
            <a:r>
              <a:rPr lang="en-US" altLang="es-ES" dirty="0">
                <a:solidFill>
                  <a:schemeClr val="tx1">
                    <a:lumMod val="75000"/>
                    <a:lumOff val="25000"/>
                  </a:schemeClr>
                </a:solidFill>
                <a:latin typeface="+mn-lt"/>
              </a:rPr>
              <a:t> son:</a:t>
            </a:r>
            <a:br>
              <a:rPr lang="en-US" altLang="es-ES" dirty="0">
                <a:solidFill>
                  <a:schemeClr val="tx1">
                    <a:lumMod val="75000"/>
                    <a:lumOff val="25000"/>
                  </a:schemeClr>
                </a:solidFill>
                <a:latin typeface="+mn-lt"/>
              </a:rPr>
            </a:b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Promueve</a:t>
            </a:r>
            <a:r>
              <a:rPr lang="en-US" altLang="es-ES" dirty="0">
                <a:solidFill>
                  <a:schemeClr val="tx1">
                    <a:lumMod val="75000"/>
                    <a:lumOff val="25000"/>
                  </a:schemeClr>
                </a:solidFill>
                <a:latin typeface="+mn-lt"/>
              </a:rPr>
              <a:t> la </a:t>
            </a:r>
            <a:r>
              <a:rPr lang="en-US" altLang="es-ES" dirty="0" err="1">
                <a:solidFill>
                  <a:schemeClr val="tx1">
                    <a:lumMod val="75000"/>
                    <a:lumOff val="25000"/>
                  </a:schemeClr>
                </a:solidFill>
                <a:latin typeface="+mn-lt"/>
              </a:rPr>
              <a:t>autosuficiencia</a:t>
            </a:r>
            <a:r>
              <a:rPr lang="en-US" altLang="es-ES" dirty="0">
                <a:solidFill>
                  <a:schemeClr val="tx1">
                    <a:lumMod val="75000"/>
                    <a:lumOff val="25000"/>
                  </a:schemeClr>
                </a:solidFill>
                <a:latin typeface="+mn-lt"/>
              </a:rPr>
              <a:t> regional</a:t>
            </a:r>
            <a:br>
              <a:rPr lang="en-US" altLang="es-ES" dirty="0">
                <a:solidFill>
                  <a:schemeClr val="tx1">
                    <a:lumMod val="75000"/>
                    <a:lumOff val="25000"/>
                  </a:schemeClr>
                </a:solidFill>
                <a:latin typeface="+mn-lt"/>
              </a:rPr>
            </a:b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Reconoce</a:t>
            </a:r>
            <a:r>
              <a:rPr lang="en-US" altLang="es-ES" dirty="0">
                <a:solidFill>
                  <a:schemeClr val="tx1">
                    <a:lumMod val="75000"/>
                    <a:lumOff val="25000"/>
                  </a:schemeClr>
                </a:solidFill>
                <a:latin typeface="+mn-lt"/>
              </a:rPr>
              <a:t> la </a:t>
            </a:r>
            <a:r>
              <a:rPr lang="en-US" altLang="es-ES" dirty="0" err="1">
                <a:solidFill>
                  <a:schemeClr val="tx1">
                    <a:lumMod val="75000"/>
                    <a:lumOff val="25000"/>
                  </a:schemeClr>
                </a:solidFill>
                <a:latin typeface="+mn-lt"/>
              </a:rPr>
              <a:t>importancia</a:t>
            </a:r>
            <a:r>
              <a:rPr lang="en-US" altLang="es-ES" dirty="0">
                <a:solidFill>
                  <a:schemeClr val="tx1">
                    <a:lumMod val="75000"/>
                    <a:lumOff val="25000"/>
                  </a:schemeClr>
                </a:solidFill>
                <a:latin typeface="+mn-lt"/>
              </a:rPr>
              <a:t> de la </a:t>
            </a:r>
            <a:r>
              <a:rPr lang="en-US" altLang="es-ES" dirty="0" err="1">
                <a:solidFill>
                  <a:schemeClr val="tx1">
                    <a:lumMod val="75000"/>
                    <a:lumOff val="25000"/>
                  </a:schemeClr>
                </a:solidFill>
                <a:latin typeface="+mn-lt"/>
              </a:rPr>
              <a:t>naturaleza</a:t>
            </a:r>
            <a:r>
              <a:rPr lang="en-US" altLang="es-ES" dirty="0">
                <a:solidFill>
                  <a:schemeClr val="tx1">
                    <a:lumMod val="75000"/>
                    <a:lumOff val="25000"/>
                  </a:schemeClr>
                </a:solidFill>
                <a:latin typeface="+mn-lt"/>
              </a:rPr>
              <a:t> para el </a:t>
            </a:r>
            <a:r>
              <a:rPr lang="en-US" altLang="es-ES" dirty="0" err="1">
                <a:solidFill>
                  <a:schemeClr val="tx1">
                    <a:lumMod val="75000"/>
                    <a:lumOff val="25000"/>
                  </a:schemeClr>
                </a:solidFill>
                <a:latin typeface="+mn-lt"/>
              </a:rPr>
              <a:t>bienestar</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humano</a:t>
            </a:r>
            <a:br>
              <a:rPr lang="en-US" altLang="es-ES" dirty="0">
                <a:solidFill>
                  <a:schemeClr val="tx1">
                    <a:lumMod val="75000"/>
                    <a:lumOff val="25000"/>
                  </a:schemeClr>
                </a:solidFill>
                <a:latin typeface="+mn-lt"/>
              </a:rPr>
            </a:b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Asegura</a:t>
            </a:r>
            <a:r>
              <a:rPr lang="en-US" altLang="es-ES" dirty="0">
                <a:solidFill>
                  <a:schemeClr val="tx1">
                    <a:lumMod val="75000"/>
                    <a:lumOff val="25000"/>
                  </a:schemeClr>
                </a:solidFill>
                <a:latin typeface="+mn-lt"/>
              </a:rPr>
              <a:t> que la </a:t>
            </a:r>
            <a:r>
              <a:rPr lang="en-US" altLang="es-ES" dirty="0" err="1">
                <a:solidFill>
                  <a:schemeClr val="tx1">
                    <a:lumMod val="75000"/>
                    <a:lumOff val="25000"/>
                  </a:schemeClr>
                </a:solidFill>
                <a:latin typeface="+mn-lt"/>
              </a:rPr>
              <a:t>actividad</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económica</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mejore</a:t>
            </a:r>
            <a:r>
              <a:rPr lang="en-US" altLang="es-ES" dirty="0">
                <a:solidFill>
                  <a:schemeClr val="tx1">
                    <a:lumMod val="75000"/>
                    <a:lumOff val="25000"/>
                  </a:schemeClr>
                </a:solidFill>
                <a:latin typeface="+mn-lt"/>
              </a:rPr>
              <a:t> la </a:t>
            </a:r>
            <a:r>
              <a:rPr lang="en-US" altLang="es-ES" dirty="0" err="1">
                <a:solidFill>
                  <a:schemeClr val="tx1">
                    <a:lumMod val="75000"/>
                    <a:lumOff val="25000"/>
                  </a:schemeClr>
                </a:solidFill>
                <a:latin typeface="+mn-lt"/>
              </a:rPr>
              <a:t>calidad</a:t>
            </a:r>
            <a:r>
              <a:rPr lang="en-US" altLang="es-ES" dirty="0">
                <a:solidFill>
                  <a:schemeClr val="tx1">
                    <a:lumMod val="75000"/>
                    <a:lumOff val="25000"/>
                  </a:schemeClr>
                </a:solidFill>
                <a:latin typeface="+mn-lt"/>
              </a:rPr>
              <a:t> de </a:t>
            </a:r>
            <a:r>
              <a:rPr lang="en-US" altLang="es-ES" dirty="0" err="1">
                <a:solidFill>
                  <a:schemeClr val="tx1">
                    <a:lumMod val="75000"/>
                    <a:lumOff val="25000"/>
                  </a:schemeClr>
                </a:solidFill>
                <a:latin typeface="+mn-lt"/>
              </a:rPr>
              <a:t>vida</a:t>
            </a:r>
            <a:r>
              <a:rPr lang="en-US" altLang="es-ES" dirty="0">
                <a:solidFill>
                  <a:schemeClr val="tx1">
                    <a:lumMod val="75000"/>
                    <a:lumOff val="25000"/>
                  </a:schemeClr>
                </a:solidFill>
                <a:latin typeface="+mn-lt"/>
              </a:rPr>
              <a:t> de </a:t>
            </a:r>
            <a:r>
              <a:rPr lang="en-US" altLang="es-ES" dirty="0" err="1">
                <a:solidFill>
                  <a:schemeClr val="tx1">
                    <a:lumMod val="75000"/>
                    <a:lumOff val="25000"/>
                  </a:schemeClr>
                </a:solidFill>
                <a:latin typeface="+mn-lt"/>
              </a:rPr>
              <a:t>todos</a:t>
            </a:r>
            <a:r>
              <a:rPr lang="en-US" altLang="es-ES" dirty="0">
                <a:solidFill>
                  <a:schemeClr val="tx1">
                    <a:lumMod val="75000"/>
                    <a:lumOff val="25000"/>
                  </a:schemeClr>
                </a:solidFill>
                <a:latin typeface="+mn-lt"/>
              </a:rPr>
              <a:t>, no </a:t>
            </a:r>
            <a:r>
              <a:rPr lang="en-US" altLang="es-ES" dirty="0" err="1">
                <a:solidFill>
                  <a:schemeClr val="tx1">
                    <a:lumMod val="75000"/>
                    <a:lumOff val="25000"/>
                  </a:schemeClr>
                </a:solidFill>
                <a:latin typeface="+mn-lt"/>
              </a:rPr>
              <a:t>sólo</a:t>
            </a:r>
            <a:r>
              <a:rPr lang="en-US" altLang="es-ES" dirty="0">
                <a:solidFill>
                  <a:schemeClr val="tx1">
                    <a:lumMod val="75000"/>
                    <a:lumOff val="25000"/>
                  </a:schemeClr>
                </a:solidFill>
                <a:latin typeface="+mn-lt"/>
              </a:rPr>
              <a:t> de </a:t>
            </a:r>
            <a:r>
              <a:rPr lang="en-US" altLang="es-ES" dirty="0" err="1">
                <a:solidFill>
                  <a:schemeClr val="tx1">
                    <a:lumMod val="75000"/>
                    <a:lumOff val="25000"/>
                  </a:schemeClr>
                </a:solidFill>
                <a:latin typeface="+mn-lt"/>
              </a:rPr>
              <a:t>unos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pocos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selectos</a:t>
            </a:r>
            <a:r>
              <a:rPr lang="en-US" altLang="es-ES" dirty="0">
                <a:solidFill>
                  <a:schemeClr val="tx1">
                    <a:lumMod val="75000"/>
                    <a:lumOff val="25000"/>
                  </a:schemeClr>
                </a:solidFill>
                <a:latin typeface="+mn-lt"/>
              </a:rPr>
              <a:t>.</a:t>
            </a:r>
            <a:br>
              <a:rPr lang="en-US" altLang="es-ES" dirty="0">
                <a:solidFill>
                  <a:schemeClr val="tx1">
                    <a:lumMod val="75000"/>
                    <a:lumOff val="25000"/>
                  </a:schemeClr>
                </a:solidFill>
                <a:latin typeface="+mn-lt"/>
              </a:rPr>
            </a:b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Usa</a:t>
            </a:r>
            <a:r>
              <a:rPr lang="en-US" altLang="es-ES" dirty="0">
                <a:solidFill>
                  <a:schemeClr val="tx1">
                    <a:lumMod val="75000"/>
                    <a:lumOff val="25000"/>
                  </a:schemeClr>
                </a:solidFill>
                <a:latin typeface="+mn-lt"/>
              </a:rPr>
              <a:t> los </a:t>
            </a:r>
            <a:r>
              <a:rPr lang="en-US" altLang="es-ES" dirty="0" err="1">
                <a:solidFill>
                  <a:schemeClr val="tx1">
                    <a:lumMod val="75000"/>
                    <a:lumOff val="25000"/>
                  </a:schemeClr>
                </a:solidFill>
                <a:latin typeface="+mn-lt"/>
              </a:rPr>
              <a:t>recursos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eficientemente</a:t>
            </a:r>
            <a:r>
              <a:rPr lang="en-US" altLang="es-ES" dirty="0">
                <a:solidFill>
                  <a:schemeClr val="tx1">
                    <a:lumMod val="75000"/>
                    <a:lumOff val="25000"/>
                  </a:schemeClr>
                </a:solidFill>
                <a:latin typeface="+mn-lt"/>
              </a:rPr>
              <a:t>.</a:t>
            </a:r>
            <a:br>
              <a:rPr lang="en-US" altLang="es-ES" dirty="0">
                <a:solidFill>
                  <a:schemeClr val="tx1">
                    <a:lumMod val="75000"/>
                    <a:lumOff val="25000"/>
                  </a:schemeClr>
                </a:solidFill>
                <a:latin typeface="+mn-lt"/>
              </a:rPr>
            </a:b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Promueve</a:t>
            </a:r>
            <a:r>
              <a:rPr lang="en-US" altLang="es-ES" dirty="0">
                <a:solidFill>
                  <a:schemeClr val="tx1">
                    <a:lumMod val="75000"/>
                    <a:lumOff val="25000"/>
                  </a:schemeClr>
                </a:solidFill>
                <a:latin typeface="+mn-lt"/>
              </a:rPr>
              <a:t> el </a:t>
            </a:r>
            <a:r>
              <a:rPr lang="en-US" altLang="es-ES" dirty="0" err="1">
                <a:solidFill>
                  <a:schemeClr val="tx1">
                    <a:lumMod val="75000"/>
                    <a:lumOff val="25000"/>
                  </a:schemeClr>
                </a:solidFill>
                <a:latin typeface="+mn-lt"/>
              </a:rPr>
              <a:t>máximo</a:t>
            </a:r>
            <a:r>
              <a:rPr lang="en-US" altLang="es-ES" dirty="0">
                <a:solidFill>
                  <a:schemeClr val="tx1">
                    <a:lumMod val="75000"/>
                    <a:lumOff val="25000"/>
                  </a:schemeClr>
                </a:solidFill>
                <a:latin typeface="+mn-lt"/>
              </a:rPr>
              <a:t> de </a:t>
            </a:r>
            <a:r>
              <a:rPr lang="en-US" altLang="es-ES" dirty="0" err="1">
                <a:solidFill>
                  <a:schemeClr val="tx1">
                    <a:lumMod val="75000"/>
                    <a:lumOff val="25000"/>
                  </a:schemeClr>
                </a:solidFill>
                <a:latin typeface="+mn-lt"/>
              </a:rPr>
              <a:t>reciclaje</a:t>
            </a:r>
            <a:r>
              <a:rPr lang="en-US" altLang="es-ES" dirty="0">
                <a:solidFill>
                  <a:schemeClr val="tx1">
                    <a:lumMod val="75000"/>
                    <a:lumOff val="25000"/>
                  </a:schemeClr>
                </a:solidFill>
                <a:latin typeface="+mn-lt"/>
              </a:rPr>
              <a:t> y </a:t>
            </a:r>
            <a:r>
              <a:rPr lang="en-US" altLang="es-ES" dirty="0" err="1">
                <a:solidFill>
                  <a:schemeClr val="tx1">
                    <a:lumMod val="75000"/>
                    <a:lumOff val="25000"/>
                  </a:schemeClr>
                </a:solidFill>
                <a:latin typeface="+mn-lt"/>
              </a:rPr>
              <a:t>reutilización</a:t>
            </a:r>
            <a:r>
              <a:rPr lang="en-US" altLang="es-ES" dirty="0">
                <a:solidFill>
                  <a:schemeClr val="tx1">
                    <a:lumMod val="75000"/>
                    <a:lumOff val="25000"/>
                  </a:schemeClr>
                </a:solidFill>
                <a:latin typeface="+mn-lt"/>
              </a:rPr>
              <a:t>.</a:t>
            </a:r>
            <a:br>
              <a:rPr lang="en-US" altLang="es-ES" dirty="0">
                <a:solidFill>
                  <a:schemeClr val="tx1">
                    <a:lumMod val="75000"/>
                    <a:lumOff val="25000"/>
                  </a:schemeClr>
                </a:solidFill>
                <a:latin typeface="+mn-lt"/>
              </a:rPr>
            </a:b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Busca</a:t>
            </a:r>
            <a:r>
              <a:rPr lang="en-US" altLang="es-ES" dirty="0">
                <a:solidFill>
                  <a:schemeClr val="tx1">
                    <a:lumMod val="75000"/>
                    <a:lumOff val="25000"/>
                  </a:schemeClr>
                </a:solidFill>
                <a:latin typeface="+mn-lt"/>
              </a:rPr>
              <a:t> la </a:t>
            </a:r>
            <a:r>
              <a:rPr lang="en-US" altLang="es-ES" dirty="0" err="1">
                <a:solidFill>
                  <a:schemeClr val="tx1">
                    <a:lumMod val="75000"/>
                    <a:lumOff val="25000"/>
                  </a:schemeClr>
                </a:solidFill>
                <a:latin typeface="+mn-lt"/>
              </a:rPr>
              <a:t>manera</a:t>
            </a:r>
            <a:r>
              <a:rPr lang="en-US" altLang="es-ES" dirty="0">
                <a:solidFill>
                  <a:schemeClr val="tx1">
                    <a:lumMod val="75000"/>
                    <a:lumOff val="25000"/>
                  </a:schemeClr>
                </a:solidFill>
                <a:latin typeface="+mn-lt"/>
              </a:rPr>
              <a:t> de que la </a:t>
            </a:r>
            <a:r>
              <a:rPr lang="en-US" altLang="es-ES" dirty="0" err="1">
                <a:solidFill>
                  <a:schemeClr val="tx1">
                    <a:lumMod val="75000"/>
                    <a:lumOff val="25000"/>
                  </a:schemeClr>
                </a:solidFill>
                <a:latin typeface="+mn-lt"/>
              </a:rPr>
              <a:t>actividad</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económica</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mantenga</a:t>
            </a:r>
            <a:r>
              <a:rPr lang="en-US" altLang="es-ES" dirty="0">
                <a:solidFill>
                  <a:schemeClr val="tx1">
                    <a:lumMod val="75000"/>
                    <a:lumOff val="25000"/>
                  </a:schemeClr>
                </a:solidFill>
                <a:latin typeface="+mn-lt"/>
              </a:rPr>
              <a:t> o </a:t>
            </a:r>
            <a:r>
              <a:rPr lang="en-US" altLang="es-ES" dirty="0" err="1">
                <a:solidFill>
                  <a:schemeClr val="tx1">
                    <a:lumMod val="75000"/>
                    <a:lumOff val="25000"/>
                  </a:schemeClr>
                </a:solidFill>
                <a:latin typeface="+mn-lt"/>
              </a:rPr>
              <a:t>mejore</a:t>
            </a:r>
            <a:r>
              <a:rPr lang="en-US" altLang="es-ES" dirty="0">
                <a:solidFill>
                  <a:schemeClr val="tx1">
                    <a:lumMod val="75000"/>
                    <a:lumOff val="25000"/>
                  </a:schemeClr>
                </a:solidFill>
                <a:latin typeface="+mn-lt"/>
              </a:rPr>
              <a:t> el </a:t>
            </a:r>
            <a:r>
              <a:rPr lang="en-US" altLang="es-ES" dirty="0" err="1">
                <a:solidFill>
                  <a:schemeClr val="tx1">
                    <a:lumMod val="75000"/>
                    <a:lumOff val="25000"/>
                  </a:schemeClr>
                </a:solidFill>
                <a:latin typeface="+mn-lt"/>
              </a:rPr>
              <a:t>sistema</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ambiental</a:t>
            </a:r>
            <a:r>
              <a:rPr lang="en-US" altLang="es-ES" dirty="0">
                <a:solidFill>
                  <a:schemeClr val="tx1">
                    <a:lumMod val="75000"/>
                    <a:lumOff val="25000"/>
                  </a:schemeClr>
                </a:solidFill>
                <a:latin typeface="+mn-lt"/>
              </a:rPr>
              <a:t>.</a:t>
            </a:r>
            <a:br>
              <a:rPr lang="en-US" altLang="es-ES" dirty="0">
                <a:solidFill>
                  <a:schemeClr val="tx1">
                    <a:lumMod val="75000"/>
                    <a:lumOff val="25000"/>
                  </a:schemeClr>
                </a:solidFill>
                <a:latin typeface="+mn-lt"/>
              </a:rPr>
            </a:br>
            <a:r>
              <a:rPr lang="en-US" altLang="es-ES" dirty="0">
                <a:solidFill>
                  <a:schemeClr val="tx1">
                    <a:lumMod val="75000"/>
                    <a:lumOff val="25000"/>
                  </a:schemeClr>
                </a:solidFill>
                <a:latin typeface="+mn-lt"/>
              </a:rPr>
              <a:t>• Pone </a:t>
            </a:r>
            <a:r>
              <a:rPr lang="en-US" altLang="es-ES" dirty="0" err="1">
                <a:solidFill>
                  <a:schemeClr val="tx1">
                    <a:lumMod val="75000"/>
                    <a:lumOff val="25000"/>
                  </a:schemeClr>
                </a:solidFill>
                <a:latin typeface="+mn-lt"/>
              </a:rPr>
              <a:t>su</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confianza</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en</a:t>
            </a:r>
            <a:r>
              <a:rPr lang="en-US" altLang="es-ES" dirty="0">
                <a:solidFill>
                  <a:schemeClr val="tx1">
                    <a:lumMod val="75000"/>
                    <a:lumOff val="25000"/>
                  </a:schemeClr>
                </a:solidFill>
                <a:latin typeface="+mn-lt"/>
              </a:rPr>
              <a:t> el </a:t>
            </a:r>
            <a:r>
              <a:rPr lang="en-US" altLang="es-ES" dirty="0" err="1">
                <a:solidFill>
                  <a:schemeClr val="tx1">
                    <a:lumMod val="75000"/>
                    <a:lumOff val="25000"/>
                  </a:schemeClr>
                </a:solidFill>
                <a:latin typeface="+mn-lt"/>
              </a:rPr>
              <a:t>desarrollo</a:t>
            </a:r>
            <a:r>
              <a:rPr lang="en-US" altLang="es-ES" dirty="0">
                <a:solidFill>
                  <a:schemeClr val="tx1">
                    <a:lumMod val="75000"/>
                    <a:lumOff val="25000"/>
                  </a:schemeClr>
                </a:solidFill>
                <a:latin typeface="+mn-lt"/>
              </a:rPr>
              <a:t> e </a:t>
            </a:r>
            <a:r>
              <a:rPr lang="en-US" altLang="es-ES" dirty="0" err="1">
                <a:solidFill>
                  <a:schemeClr val="tx1">
                    <a:lumMod val="75000"/>
                    <a:lumOff val="25000"/>
                  </a:schemeClr>
                </a:solidFill>
                <a:latin typeface="+mn-lt"/>
              </a:rPr>
              <a:t>implantación</a:t>
            </a:r>
            <a:r>
              <a:rPr lang="en-US" altLang="es-ES" dirty="0">
                <a:solidFill>
                  <a:schemeClr val="tx1">
                    <a:lumMod val="75000"/>
                    <a:lumOff val="25000"/>
                  </a:schemeClr>
                </a:solidFill>
                <a:latin typeface="+mn-lt"/>
              </a:rPr>
              <a:t> de </a:t>
            </a:r>
            <a:r>
              <a:rPr lang="en-US" altLang="es-ES" dirty="0" err="1">
                <a:solidFill>
                  <a:schemeClr val="tx1">
                    <a:lumMod val="75000"/>
                    <a:lumOff val="25000"/>
                  </a:schemeClr>
                </a:solidFill>
                <a:latin typeface="+mn-lt"/>
              </a:rPr>
              <a:t>tecnologías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limpias</a:t>
            </a:r>
            <a:r>
              <a:rPr lang="en-US" altLang="es-ES" dirty="0">
                <a:solidFill>
                  <a:schemeClr val="tx1">
                    <a:lumMod val="75000"/>
                    <a:lumOff val="25000"/>
                  </a:schemeClr>
                </a:solidFill>
                <a:latin typeface="+mn-lt"/>
              </a:rPr>
              <a:t>.</a:t>
            </a:r>
            <a:br>
              <a:rPr lang="en-US" altLang="es-ES" dirty="0">
                <a:solidFill>
                  <a:schemeClr val="tx1">
                    <a:lumMod val="75000"/>
                    <a:lumOff val="25000"/>
                  </a:schemeClr>
                </a:solidFill>
                <a:latin typeface="+mn-lt"/>
              </a:rPr>
            </a:b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Restaura</a:t>
            </a:r>
            <a:r>
              <a:rPr lang="en-US" altLang="es-ES" dirty="0">
                <a:solidFill>
                  <a:schemeClr val="tx1">
                    <a:lumMod val="75000"/>
                    <a:lumOff val="25000"/>
                  </a:schemeClr>
                </a:solidFill>
                <a:latin typeface="+mn-lt"/>
              </a:rPr>
              <a:t> los </a:t>
            </a:r>
            <a:r>
              <a:rPr lang="en-US" altLang="es-ES" dirty="0" err="1">
                <a:solidFill>
                  <a:schemeClr val="tx1">
                    <a:lumMod val="75000"/>
                    <a:lumOff val="25000"/>
                  </a:schemeClr>
                </a:solidFill>
                <a:latin typeface="+mn-lt"/>
              </a:rPr>
              <a:t>ecosistemas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dañados</a:t>
            </a:r>
            <a:r>
              <a:rPr lang="en-US" altLang="es-ES" dirty="0">
                <a:solidFill>
                  <a:schemeClr val="tx1">
                    <a:lumMod val="75000"/>
                    <a:lumOff val="25000"/>
                  </a:schemeClr>
                </a:solidFill>
                <a:latin typeface="+mn-lt"/>
              </a:rPr>
              <a:t>.</a:t>
            </a:r>
            <a:endParaRPr lang="en-US" altLang="en-US" dirty="0">
              <a:solidFill>
                <a:schemeClr val="tx1">
                  <a:lumMod val="75000"/>
                  <a:lumOff val="25000"/>
                </a:schemeClr>
              </a:solidFill>
              <a:latin typeface="+mn-lt"/>
            </a:endParaRPr>
          </a:p>
          <a:p>
            <a:pPr>
              <a:lnSpc>
                <a:spcPct val="90000"/>
              </a:lnSpc>
              <a:spcAft>
                <a:spcPts val="600"/>
              </a:spcAft>
              <a:buClr>
                <a:schemeClr val="accent1"/>
              </a:buClr>
              <a:buFont typeface="Calibri" panose="020F0502020204030204" pitchFamily="34" charset="0"/>
            </a:pPr>
            <a:r>
              <a:rPr lang="en-US" altLang="en-US" dirty="0">
                <a:solidFill>
                  <a:schemeClr val="tx1">
                    <a:lumMod val="75000"/>
                    <a:lumOff val="25000"/>
                  </a:schemeClr>
                </a:solidFill>
                <a:latin typeface="+mn-lt"/>
              </a:rPr>
              <a:t> </a:t>
            </a: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A2B7CDEB-5CB6-4CD7-A878-C8D41F72E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a:extLst>
              <a:ext uri="{FF2B5EF4-FFF2-40B4-BE49-F238E27FC236}">
                <a16:creationId xmlns:a16="http://schemas.microsoft.com/office/drawing/2014/main" id="{F7E1CCD8-0D33-4ABA-932F-523A57336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0" name="Straight Connector 89">
            <a:extLst>
              <a:ext uri="{FF2B5EF4-FFF2-40B4-BE49-F238E27FC236}">
                <a16:creationId xmlns:a16="http://schemas.microsoft.com/office/drawing/2014/main" id="{C3CE3642-C95C-4498-82FE-58F4A5B74E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92" name="Rectangle 91">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8" name="Text Box 30">
            <a:extLst>
              <a:ext uri="{FF2B5EF4-FFF2-40B4-BE49-F238E27FC236}">
                <a16:creationId xmlns:a16="http://schemas.microsoft.com/office/drawing/2014/main" id="{BFDC7CDA-C587-44B3-8268-97BE79A4E701}"/>
              </a:ext>
            </a:extLst>
          </p:cNvPr>
          <p:cNvSpPr txBox="1">
            <a:spLocks noChangeArrowheads="1"/>
          </p:cNvSpPr>
          <p:nvPr/>
        </p:nvSpPr>
        <p:spPr bwMode="auto">
          <a:xfrm>
            <a:off x="5144679" y="634946"/>
            <a:ext cx="6405063" cy="1450757"/>
          </a:xfrm>
          <a:prstGeom prst="rect">
            <a:avLst/>
          </a:prstGeom>
        </p:spPr>
        <p:txBody>
          <a:bodyPr vert="horz" lIns="91440" tIns="45720" rIns="91440" bIns="45720" rtlCol="0" anchor="b">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85000"/>
              </a:lnSpc>
              <a:spcBef>
                <a:spcPct val="0"/>
              </a:spcBef>
              <a:spcAft>
                <a:spcPts val="600"/>
              </a:spcAft>
              <a:defRPr/>
            </a:pPr>
            <a:r>
              <a:rPr lang="en-US" altLang="en-US" sz="4800" spc="-50">
                <a:solidFill>
                  <a:schemeClr val="tx1">
                    <a:lumMod val="75000"/>
                    <a:lumOff val="25000"/>
                  </a:schemeClr>
                </a:solidFill>
                <a:latin typeface="+mj-lt"/>
                <a:ea typeface="+mj-ea"/>
                <a:cs typeface="+mj-cs"/>
              </a:rPr>
              <a:t>Medio Ambiente para el Desarrollo</a:t>
            </a:r>
          </a:p>
        </p:txBody>
      </p:sp>
      <p:pic>
        <p:nvPicPr>
          <p:cNvPr id="50191" name="Picture 2">
            <a:extLst>
              <a:ext uri="{FF2B5EF4-FFF2-40B4-BE49-F238E27FC236}">
                <a16:creationId xmlns:a16="http://schemas.microsoft.com/office/drawing/2014/main" id="{32B20D1F-F613-45DA-9C0B-946C29740E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73" r="1" b="1"/>
          <a:stretch/>
        </p:blipFill>
        <p:spPr bwMode="auto">
          <a:xfrm>
            <a:off x="633999" y="581098"/>
            <a:ext cx="4020297"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4" name="Straight Connector 93">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0192" name="Picture 16">
            <a:extLst>
              <a:ext uri="{FF2B5EF4-FFF2-40B4-BE49-F238E27FC236}">
                <a16:creationId xmlns:a16="http://schemas.microsoft.com/office/drawing/2014/main" id="{5BD27189-2E32-4BA7-A433-6DB099B27A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924" b="3486"/>
          <a:stretch/>
        </p:blipFill>
        <p:spPr bwMode="auto">
          <a:xfrm>
            <a:off x="633999" y="3218101"/>
            <a:ext cx="4020296"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8" name="Rectangle 19">
            <a:extLst>
              <a:ext uri="{FF2B5EF4-FFF2-40B4-BE49-F238E27FC236}">
                <a16:creationId xmlns:a16="http://schemas.microsoft.com/office/drawing/2014/main" id="{07600331-2894-4655-87F5-6994E68796B1}"/>
              </a:ext>
            </a:extLst>
          </p:cNvPr>
          <p:cNvSpPr>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90000"/>
              </a:lnSpc>
              <a:spcAft>
                <a:spcPts val="600"/>
              </a:spcAft>
              <a:buClr>
                <a:schemeClr val="accent1"/>
              </a:buClr>
              <a:buFont typeface="Calibri" panose="020F0502020204030204" pitchFamily="34" charset="0"/>
            </a:pPr>
            <a:endParaRPr lang="en-US" altLang="en-US">
              <a:solidFill>
                <a:schemeClr val="tx1">
                  <a:lumMod val="75000"/>
                  <a:lumOff val="25000"/>
                </a:schemeClr>
              </a:solidFill>
              <a:latin typeface="+mn-lt"/>
            </a:endParaRPr>
          </a:p>
          <a:p>
            <a:pPr>
              <a:lnSpc>
                <a:spcPct val="90000"/>
              </a:lnSpc>
              <a:spcAft>
                <a:spcPts val="600"/>
              </a:spcAft>
              <a:buClr>
                <a:schemeClr val="accent1"/>
              </a:buClr>
              <a:buFont typeface="Calibri" panose="020F0502020204030204" pitchFamily="34" charset="0"/>
            </a:pPr>
            <a:r>
              <a:rPr lang="en-US" altLang="en-US">
                <a:solidFill>
                  <a:schemeClr val="tx1">
                    <a:lumMod val="75000"/>
                    <a:lumOff val="25000"/>
                  </a:schemeClr>
                </a:solidFill>
                <a:latin typeface="+mn-lt"/>
              </a:rPr>
              <a:t> </a:t>
            </a:r>
            <a:r>
              <a:rPr lang="en-US" altLang="en-US" i="1">
                <a:solidFill>
                  <a:schemeClr val="tx1">
                    <a:lumMod val="75000"/>
                    <a:lumOff val="25000"/>
                  </a:schemeClr>
                </a:solidFill>
                <a:latin typeface="+mn-lt"/>
              </a:rPr>
              <a:t>El medio ambiente sano es fundamental para estos cuatro requisitos</a:t>
            </a:r>
            <a:r>
              <a:rPr lang="en-US" altLang="en-US">
                <a:solidFill>
                  <a:schemeClr val="tx1">
                    <a:lumMod val="75000"/>
                    <a:lumOff val="25000"/>
                  </a:schemeClr>
                </a:solidFill>
                <a:latin typeface="+mn-lt"/>
              </a:rPr>
              <a:t> </a:t>
            </a:r>
          </a:p>
          <a:p>
            <a:pPr>
              <a:lnSpc>
                <a:spcPct val="90000"/>
              </a:lnSpc>
              <a:spcAft>
                <a:spcPts val="600"/>
              </a:spcAft>
              <a:buClr>
                <a:schemeClr val="accent1"/>
              </a:buClr>
              <a:buFont typeface="Calibri" panose="020F0502020204030204" pitchFamily="34" charset="0"/>
            </a:pPr>
            <a:endParaRPr lang="en-US" altLang="en-US">
              <a:solidFill>
                <a:schemeClr val="tx1">
                  <a:lumMod val="75000"/>
                  <a:lumOff val="25000"/>
                </a:schemeClr>
              </a:solidFill>
              <a:latin typeface="+mn-lt"/>
            </a:endParaRPr>
          </a:p>
          <a:p>
            <a:pPr>
              <a:lnSpc>
                <a:spcPct val="90000"/>
              </a:lnSpc>
              <a:spcAft>
                <a:spcPts val="600"/>
              </a:spcAft>
              <a:buClr>
                <a:schemeClr val="accent1"/>
              </a:buClr>
              <a:buFont typeface="Calibri" panose="020F0502020204030204" pitchFamily="34" charset="0"/>
            </a:pPr>
            <a:r>
              <a:rPr lang="en-US" altLang="en-US">
                <a:solidFill>
                  <a:schemeClr val="tx1">
                    <a:lumMod val="75000"/>
                    <a:lumOff val="25000"/>
                  </a:schemeClr>
                </a:solidFill>
                <a:latin typeface="+mn-lt"/>
              </a:rPr>
              <a:t>Desarrollo a largo plazo sólo se puede lograr a través del manejo sostenible de los diversos activos: financieros,  materiales, humanos, sociales y naturales. </a:t>
            </a:r>
          </a:p>
          <a:p>
            <a:pPr>
              <a:lnSpc>
                <a:spcPct val="90000"/>
              </a:lnSpc>
              <a:spcAft>
                <a:spcPts val="600"/>
              </a:spcAft>
              <a:buClr>
                <a:schemeClr val="accent1"/>
              </a:buClr>
              <a:buFont typeface="Calibri" panose="020F0502020204030204" pitchFamily="34" charset="0"/>
            </a:pPr>
            <a:endParaRPr lang="en-US" altLang="en-US">
              <a:solidFill>
                <a:schemeClr val="tx1">
                  <a:lumMod val="75000"/>
                  <a:lumOff val="25000"/>
                </a:schemeClr>
              </a:solidFill>
              <a:latin typeface="+mn-lt"/>
            </a:endParaRPr>
          </a:p>
          <a:p>
            <a:pPr>
              <a:lnSpc>
                <a:spcPct val="90000"/>
              </a:lnSpc>
              <a:spcAft>
                <a:spcPts val="600"/>
              </a:spcAft>
              <a:buClr>
                <a:schemeClr val="accent1"/>
              </a:buClr>
              <a:buFont typeface="Calibri" panose="020F0502020204030204" pitchFamily="34" charset="0"/>
            </a:pPr>
            <a:r>
              <a:rPr lang="en-US" altLang="en-US">
                <a:solidFill>
                  <a:schemeClr val="tx1">
                    <a:lumMod val="75000"/>
                    <a:lumOff val="25000"/>
                  </a:schemeClr>
                </a:solidFill>
                <a:latin typeface="+mn-lt"/>
              </a:rPr>
              <a:t>El desafío radica en la correcta gestión de los recursos.</a:t>
            </a:r>
          </a:p>
        </p:txBody>
      </p:sp>
      <p:sp>
        <p:nvSpPr>
          <p:cNvPr id="96" name="Rectangle 95">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8" name="Rectangle 97">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6" name="Rectangle 19">
            <a:extLst>
              <a:ext uri="{FF2B5EF4-FFF2-40B4-BE49-F238E27FC236}">
                <a16:creationId xmlns:a16="http://schemas.microsoft.com/office/drawing/2014/main" id="{A1DDA285-9A01-47D2-BEF4-ED2B0EAA8CEB}"/>
              </a:ext>
            </a:extLst>
          </p:cNvPr>
          <p:cNvSpPr>
            <a:spLocks noChangeArrowheads="1"/>
          </p:cNvSpPr>
          <p:nvPr/>
        </p:nvSpPr>
        <p:spPr bwMode="auto">
          <a:xfrm>
            <a:off x="874644" y="1412875"/>
            <a:ext cx="9253608" cy="197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3000"/>
              </a:lnSpc>
            </a:pPr>
            <a:r>
              <a:rPr lang="es-AR" altLang="en-US" sz="2200" dirty="0"/>
              <a:t>El cambio climático afecta el calentamiento y la acidificación de los océanos del mundo, que influye en la temperatura de la superficie de la Tierra, la cantidad,  duración y la intensidad de las precipitaciones,  como también las tormentas y las sequías. </a:t>
            </a:r>
          </a:p>
        </p:txBody>
      </p:sp>
      <p:sp>
        <p:nvSpPr>
          <p:cNvPr id="17422" name="Text Box 30">
            <a:extLst>
              <a:ext uri="{FF2B5EF4-FFF2-40B4-BE49-F238E27FC236}">
                <a16:creationId xmlns:a16="http://schemas.microsoft.com/office/drawing/2014/main" id="{0928DF25-FFF5-4869-B861-52A90A875BC2}"/>
              </a:ext>
            </a:extLst>
          </p:cNvPr>
          <p:cNvSpPr txBox="1">
            <a:spLocks noChangeArrowheads="1"/>
          </p:cNvSpPr>
          <p:nvPr/>
        </p:nvSpPr>
        <p:spPr bwMode="auto">
          <a:xfrm>
            <a:off x="2208214" y="333375"/>
            <a:ext cx="7704137" cy="554038"/>
          </a:xfrm>
          <a:prstGeom prst="rect">
            <a:avLst/>
          </a:prstGeom>
          <a:noFill/>
          <a:ln>
            <a:noFill/>
          </a:ln>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Medio Ambiente para el Desarrollo</a:t>
            </a:r>
          </a:p>
        </p:txBody>
      </p:sp>
      <p:pic>
        <p:nvPicPr>
          <p:cNvPr id="52239" name="Picture 2">
            <a:extLst>
              <a:ext uri="{FF2B5EF4-FFF2-40B4-BE49-F238E27FC236}">
                <a16:creationId xmlns:a16="http://schemas.microsoft.com/office/drawing/2014/main" id="{B0E1D4DE-194F-4E01-B508-13A3A69DD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0" y="4076700"/>
            <a:ext cx="25336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40" name="Picture 21" descr="Córdoba: se extienden las inundaciones y ya hay ciudades aisladas">
            <a:extLst>
              <a:ext uri="{FF2B5EF4-FFF2-40B4-BE49-F238E27FC236}">
                <a16:creationId xmlns:a16="http://schemas.microsoft.com/office/drawing/2014/main" id="{961F69EC-5FC1-464F-8696-E538C574C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7876" y="4286250"/>
            <a:ext cx="24098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1" name="CuadroTexto 1">
            <a:extLst>
              <a:ext uri="{FF2B5EF4-FFF2-40B4-BE49-F238E27FC236}">
                <a16:creationId xmlns:a16="http://schemas.microsoft.com/office/drawing/2014/main" id="{47C7026E-044D-4F99-8276-950B42A2484B}"/>
              </a:ext>
            </a:extLst>
          </p:cNvPr>
          <p:cNvSpPr txBox="1">
            <a:spLocks noChangeArrowheads="1"/>
          </p:cNvSpPr>
          <p:nvPr/>
        </p:nvSpPr>
        <p:spPr bwMode="auto">
          <a:xfrm>
            <a:off x="1739901" y="5997576"/>
            <a:ext cx="2892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ES" altLang="es-ES" sz="1200"/>
              <a:t>Inundaciones Córdoba 03/03/2015</a:t>
            </a:r>
          </a:p>
        </p:txBody>
      </p:sp>
      <p:pic>
        <p:nvPicPr>
          <p:cNvPr id="52242" name="Picture 23" descr="Resultado de imagen para sequias">
            <a:extLst>
              <a:ext uri="{FF2B5EF4-FFF2-40B4-BE49-F238E27FC236}">
                <a16:creationId xmlns:a16="http://schemas.microsoft.com/office/drawing/2014/main" id="{962294F7-671F-4AEA-A082-1807BD1B8B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3926" y="4098925"/>
            <a:ext cx="222567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A2B7CDEB-5CB6-4CD7-A878-C8D41F72E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a:extLst>
              <a:ext uri="{FF2B5EF4-FFF2-40B4-BE49-F238E27FC236}">
                <a16:creationId xmlns:a16="http://schemas.microsoft.com/office/drawing/2014/main" id="{F7E1CCD8-0D33-4ABA-932F-523A57336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0" name="Straight Connector 89">
            <a:extLst>
              <a:ext uri="{FF2B5EF4-FFF2-40B4-BE49-F238E27FC236}">
                <a16:creationId xmlns:a16="http://schemas.microsoft.com/office/drawing/2014/main" id="{C3CE3642-C95C-4498-82FE-58F4A5B74E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92" name="Rectangle 91">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6" name="Text Box 30">
            <a:extLst>
              <a:ext uri="{FF2B5EF4-FFF2-40B4-BE49-F238E27FC236}">
                <a16:creationId xmlns:a16="http://schemas.microsoft.com/office/drawing/2014/main" id="{545C5A92-9DE0-4D3D-8A7D-15868981F623}"/>
              </a:ext>
            </a:extLst>
          </p:cNvPr>
          <p:cNvSpPr txBox="1">
            <a:spLocks noChangeArrowheads="1"/>
          </p:cNvSpPr>
          <p:nvPr/>
        </p:nvSpPr>
        <p:spPr bwMode="auto">
          <a:xfrm>
            <a:off x="5144679" y="634946"/>
            <a:ext cx="6405063" cy="1450757"/>
          </a:xfrm>
          <a:prstGeom prst="rect">
            <a:avLst/>
          </a:prstGeom>
        </p:spPr>
        <p:txBody>
          <a:bodyPr vert="horz" lIns="91440" tIns="45720" rIns="91440" bIns="45720" rtlCol="0" anchor="b">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85000"/>
              </a:lnSpc>
              <a:spcBef>
                <a:spcPct val="0"/>
              </a:spcBef>
              <a:spcAft>
                <a:spcPts val="600"/>
              </a:spcAft>
              <a:defRPr/>
            </a:pPr>
            <a:r>
              <a:rPr lang="en-US" altLang="en-US" sz="4800" spc="-50">
                <a:solidFill>
                  <a:schemeClr val="tx1">
                    <a:lumMod val="75000"/>
                    <a:lumOff val="25000"/>
                  </a:schemeClr>
                </a:solidFill>
                <a:latin typeface="+mj-lt"/>
                <a:ea typeface="+mj-ea"/>
                <a:cs typeface="+mj-cs"/>
              </a:rPr>
              <a:t>Medio Ambiente para el Desarrollo</a:t>
            </a:r>
          </a:p>
        </p:txBody>
      </p:sp>
      <p:pic>
        <p:nvPicPr>
          <p:cNvPr id="54288" name="Picture 1">
            <a:extLst>
              <a:ext uri="{FF2B5EF4-FFF2-40B4-BE49-F238E27FC236}">
                <a16:creationId xmlns:a16="http://schemas.microsoft.com/office/drawing/2014/main" id="{3299EC7B-A7C4-4A30-A058-00B2227629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1" r="2893" b="-2"/>
          <a:stretch/>
        </p:blipFill>
        <p:spPr bwMode="auto">
          <a:xfrm>
            <a:off x="633999" y="581098"/>
            <a:ext cx="4020297" cy="24761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4" name="Straight Connector 93">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4287" name="Picture 15">
            <a:extLst>
              <a:ext uri="{FF2B5EF4-FFF2-40B4-BE49-F238E27FC236}">
                <a16:creationId xmlns:a16="http://schemas.microsoft.com/office/drawing/2014/main" id="{5B54C6D4-7B51-4524-B40A-0E3700E5E8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268" r="1" b="1"/>
          <a:stretch/>
        </p:blipFill>
        <p:spPr bwMode="auto">
          <a:xfrm>
            <a:off x="633999" y="3218101"/>
            <a:ext cx="4020296"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84" name="Rectangle 19">
            <a:extLst>
              <a:ext uri="{FF2B5EF4-FFF2-40B4-BE49-F238E27FC236}">
                <a16:creationId xmlns:a16="http://schemas.microsoft.com/office/drawing/2014/main" id="{A8D3CB48-EFA7-4A81-BDBC-351933155A1A}"/>
              </a:ext>
            </a:extLst>
          </p:cNvPr>
          <p:cNvSpPr>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90000"/>
              </a:lnSpc>
              <a:spcAft>
                <a:spcPts val="600"/>
              </a:spcAft>
              <a:buClr>
                <a:schemeClr val="accent1"/>
              </a:buClr>
              <a:buFont typeface="Calibri" panose="020F0502020204030204" pitchFamily="34" charset="0"/>
            </a:pPr>
            <a:endParaRPr lang="en-US" altLang="en-US">
              <a:solidFill>
                <a:schemeClr val="tx1">
                  <a:lumMod val="75000"/>
                  <a:lumOff val="25000"/>
                </a:schemeClr>
              </a:solidFill>
              <a:latin typeface="+mn-lt"/>
            </a:endParaRPr>
          </a:p>
          <a:p>
            <a:pPr>
              <a:lnSpc>
                <a:spcPct val="90000"/>
              </a:lnSpc>
              <a:spcAft>
                <a:spcPts val="600"/>
              </a:spcAft>
              <a:buClr>
                <a:schemeClr val="accent1"/>
              </a:buClr>
              <a:buFont typeface="Calibri" panose="020F0502020204030204" pitchFamily="34" charset="0"/>
            </a:pPr>
            <a:r>
              <a:rPr lang="en-US" altLang="en-US">
                <a:solidFill>
                  <a:schemeClr val="tx1">
                    <a:lumMod val="75000"/>
                    <a:lumOff val="25000"/>
                  </a:schemeClr>
                </a:solidFill>
                <a:latin typeface="+mn-lt"/>
              </a:rPr>
              <a:t>Sobre la Tierra, estos cambios afectan a la disponibilidad de agua dulce, la calidad de las aguas superficiales, la recarga de aguas subterráneas, y la propagación de enfermedades transmitidas por vectores del agua y desempeña un papel cada vez más importante en los cambios en la distribución de la biodiversidad y las especies y su abundancia relativa.</a:t>
            </a:r>
          </a:p>
        </p:txBody>
      </p:sp>
      <p:sp>
        <p:nvSpPr>
          <p:cNvPr id="96" name="Rectangle 95">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8" name="Rectangle 97">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BC0035E3-BDA7-4604-8608-469826196106}"/>
              </a:ext>
            </a:extLst>
          </p:cNvPr>
          <p:cNvSpPr txBox="1">
            <a:spLocks noChangeArrowheads="1"/>
          </p:cNvSpPr>
          <p:nvPr/>
        </p:nvSpPr>
        <p:spPr>
          <a:xfrm>
            <a:off x="1524000" y="5929314"/>
            <a:ext cx="9144000" cy="447675"/>
          </a:xfrm>
          <a:prstGeom prst="rect">
            <a:avLst/>
          </a:prstGeom>
        </p:spPr>
        <p:txBody>
          <a:bodyPr lIns="90488" tIns="44450" rIns="90488" bIns="44450" anchor="b"/>
          <a:lstStyle/>
          <a:p>
            <a:pPr algn="ctr">
              <a:defRPr/>
            </a:pPr>
            <a:r>
              <a:rPr lang="es-ES" altLang="es-PE" sz="2400" i="1" dirty="0">
                <a:ea typeface="+mj-ea"/>
              </a:rPr>
              <a:t>“Esperaremos a la gota que colme el vaso”</a:t>
            </a:r>
          </a:p>
        </p:txBody>
      </p:sp>
      <p:sp>
        <p:nvSpPr>
          <p:cNvPr id="8" name="7 Elipse">
            <a:extLst>
              <a:ext uri="{FF2B5EF4-FFF2-40B4-BE49-F238E27FC236}">
                <a16:creationId xmlns:a16="http://schemas.microsoft.com/office/drawing/2014/main" id="{F1E7BBB3-B121-4DB2-B437-9D4277E8E284}"/>
              </a:ext>
            </a:extLst>
          </p:cNvPr>
          <p:cNvSpPr/>
          <p:nvPr/>
        </p:nvSpPr>
        <p:spPr>
          <a:xfrm>
            <a:off x="1952626" y="1500188"/>
            <a:ext cx="1643063" cy="1428750"/>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 name="8 Elipse">
            <a:extLst>
              <a:ext uri="{FF2B5EF4-FFF2-40B4-BE49-F238E27FC236}">
                <a16:creationId xmlns:a16="http://schemas.microsoft.com/office/drawing/2014/main" id="{A0F3F32F-EAFF-4DBF-B91B-74AF0FA6E930}"/>
              </a:ext>
            </a:extLst>
          </p:cNvPr>
          <p:cNvSpPr/>
          <p:nvPr/>
        </p:nvSpPr>
        <p:spPr>
          <a:xfrm>
            <a:off x="1952626" y="3000375"/>
            <a:ext cx="1643063" cy="142875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 name="9 Elipse">
            <a:extLst>
              <a:ext uri="{FF2B5EF4-FFF2-40B4-BE49-F238E27FC236}">
                <a16:creationId xmlns:a16="http://schemas.microsoft.com/office/drawing/2014/main" id="{8BB3FC36-0F40-4D9F-BA8C-D2B7310F7BB7}"/>
              </a:ext>
            </a:extLst>
          </p:cNvPr>
          <p:cNvSpPr/>
          <p:nvPr/>
        </p:nvSpPr>
        <p:spPr>
          <a:xfrm>
            <a:off x="1952626" y="4572000"/>
            <a:ext cx="1643063" cy="142875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 name="10 Rectángulo redondeado">
            <a:extLst>
              <a:ext uri="{FF2B5EF4-FFF2-40B4-BE49-F238E27FC236}">
                <a16:creationId xmlns:a16="http://schemas.microsoft.com/office/drawing/2014/main" id="{0D702893-AF53-4C6E-8EB6-A684A0311DD3}"/>
              </a:ext>
            </a:extLst>
          </p:cNvPr>
          <p:cNvSpPr/>
          <p:nvPr/>
        </p:nvSpPr>
        <p:spPr>
          <a:xfrm>
            <a:off x="8382000" y="1500188"/>
            <a:ext cx="2000250" cy="1357312"/>
          </a:xfrm>
          <a:prstGeom prst="round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 name="11 Rectángulo redondeado">
            <a:extLst>
              <a:ext uri="{FF2B5EF4-FFF2-40B4-BE49-F238E27FC236}">
                <a16:creationId xmlns:a16="http://schemas.microsoft.com/office/drawing/2014/main" id="{556EEF3A-4BFC-43A0-9561-7D3FB11840B0}"/>
              </a:ext>
            </a:extLst>
          </p:cNvPr>
          <p:cNvSpPr/>
          <p:nvPr/>
        </p:nvSpPr>
        <p:spPr>
          <a:xfrm>
            <a:off x="8382000" y="3071813"/>
            <a:ext cx="2000250" cy="135731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 name="12 Rectángulo redondeado">
            <a:extLst>
              <a:ext uri="{FF2B5EF4-FFF2-40B4-BE49-F238E27FC236}">
                <a16:creationId xmlns:a16="http://schemas.microsoft.com/office/drawing/2014/main" id="{EA04E7BC-0677-4F56-8F2D-6A44637FAA24}"/>
              </a:ext>
            </a:extLst>
          </p:cNvPr>
          <p:cNvSpPr/>
          <p:nvPr/>
        </p:nvSpPr>
        <p:spPr>
          <a:xfrm>
            <a:off x="8382000" y="4643438"/>
            <a:ext cx="2000250" cy="1357312"/>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226" name="13 CuadroTexto">
            <a:extLst>
              <a:ext uri="{FF2B5EF4-FFF2-40B4-BE49-F238E27FC236}">
                <a16:creationId xmlns:a16="http://schemas.microsoft.com/office/drawing/2014/main" id="{C750147F-2553-42AB-BD87-84BF76DD33DD}"/>
              </a:ext>
            </a:extLst>
          </p:cNvPr>
          <p:cNvSpPr txBox="1">
            <a:spLocks noChangeArrowheads="1"/>
          </p:cNvSpPr>
          <p:nvPr/>
        </p:nvSpPr>
        <p:spPr bwMode="auto">
          <a:xfrm>
            <a:off x="3665539" y="1500188"/>
            <a:ext cx="4645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ES" altLang="en-US" b="1" dirty="0">
                <a:latin typeface="Arial" panose="020B0604020202020204" pitchFamily="34" charset="0"/>
                <a:cs typeface="Arial" panose="020B0604020202020204" pitchFamily="34" charset="0"/>
              </a:rPr>
              <a:t>1969:  </a:t>
            </a:r>
            <a:r>
              <a:rPr lang="es-ES" altLang="en-US" dirty="0">
                <a:latin typeface="Arial" panose="020B0604020202020204" pitchFamily="34" charset="0"/>
                <a:cs typeface="Arial" panose="020B0604020202020204" pitchFamily="34" charset="0"/>
              </a:rPr>
              <a:t>El Río Cuyahoga en Ohio, EEUU se prende en llamas por la densidad de contaminantes. Un año después se crea la Agencia de Protección Ambiental (EPA).</a:t>
            </a:r>
          </a:p>
        </p:txBody>
      </p:sp>
      <p:sp>
        <p:nvSpPr>
          <p:cNvPr id="9227" name="14 CuadroTexto">
            <a:extLst>
              <a:ext uri="{FF2B5EF4-FFF2-40B4-BE49-F238E27FC236}">
                <a16:creationId xmlns:a16="http://schemas.microsoft.com/office/drawing/2014/main" id="{6337E623-C7C7-45E6-8DCB-EBED99AEDA03}"/>
              </a:ext>
            </a:extLst>
          </p:cNvPr>
          <p:cNvSpPr txBox="1">
            <a:spLocks noChangeArrowheads="1"/>
          </p:cNvSpPr>
          <p:nvPr/>
        </p:nvSpPr>
        <p:spPr bwMode="auto">
          <a:xfrm>
            <a:off x="3667125" y="2857500"/>
            <a:ext cx="46434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ES" altLang="en-US" b="1">
                <a:latin typeface="Arial" panose="020B0604020202020204" pitchFamily="34" charset="0"/>
                <a:cs typeface="Arial" panose="020B0604020202020204" pitchFamily="34" charset="0"/>
              </a:rPr>
              <a:t>1970s:  </a:t>
            </a:r>
            <a:r>
              <a:rPr lang="es-ES" altLang="en-US">
                <a:latin typeface="Arial" panose="020B0604020202020204" pitchFamily="34" charset="0"/>
                <a:cs typeface="Arial" panose="020B0604020202020204" pitchFamily="34" charset="0"/>
              </a:rPr>
              <a:t>Después de más de 30 años de vertimiento de aguas residuales sin tratamiento </a:t>
            </a:r>
            <a:r>
              <a:rPr lang="es-ES" altLang="en-US" i="1">
                <a:latin typeface="Arial" panose="020B0604020202020204" pitchFamily="34" charset="0"/>
                <a:cs typeface="Arial" panose="020B0604020202020204" pitchFamily="34" charset="0"/>
              </a:rPr>
              <a:t>(+27 toneladas de metil-mercurio vertidos</a:t>
            </a:r>
            <a:r>
              <a:rPr lang="es-ES" altLang="en-US">
                <a:latin typeface="Arial" panose="020B0604020202020204" pitchFamily="34" charset="0"/>
                <a:cs typeface="Arial" panose="020B0604020202020204" pitchFamily="34" charset="0"/>
              </a:rPr>
              <a:t>) y la muerte de miles de personas por intoxicación de mercurio, Japón emite normas ambientales rigurosas.</a:t>
            </a:r>
          </a:p>
        </p:txBody>
      </p:sp>
      <p:sp>
        <p:nvSpPr>
          <p:cNvPr id="9228" name="15 CuadroTexto">
            <a:extLst>
              <a:ext uri="{FF2B5EF4-FFF2-40B4-BE49-F238E27FC236}">
                <a16:creationId xmlns:a16="http://schemas.microsoft.com/office/drawing/2014/main" id="{95902B0F-2040-42CF-A7D4-A966A7E627C5}"/>
              </a:ext>
            </a:extLst>
          </p:cNvPr>
          <p:cNvSpPr txBox="1">
            <a:spLocks noChangeArrowheads="1"/>
          </p:cNvSpPr>
          <p:nvPr/>
        </p:nvSpPr>
        <p:spPr bwMode="auto">
          <a:xfrm>
            <a:off x="3687764" y="4945064"/>
            <a:ext cx="46434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ES" altLang="en-US" b="1">
                <a:latin typeface="Arial" panose="020B0604020202020204" pitchFamily="34" charset="0"/>
                <a:cs typeface="Arial" panose="020B0604020202020204" pitchFamily="34" charset="0"/>
              </a:rPr>
              <a:t>2013:  </a:t>
            </a:r>
            <a:r>
              <a:rPr lang="es-ES" altLang="en-US">
                <a:latin typeface="Arial" panose="020B0604020202020204" pitchFamily="34" charset="0"/>
                <a:cs typeface="Arial" panose="020B0604020202020204" pitchFamily="34" charset="0"/>
              </a:rPr>
              <a:t>Beijing – Concentración de PM 2.5 alcanza los 900 ppm – 40x por encima de los niveles de la OMS. </a:t>
            </a:r>
          </a:p>
        </p:txBody>
      </p:sp>
      <p:sp>
        <p:nvSpPr>
          <p:cNvPr id="17" name="Rectangle 4">
            <a:extLst>
              <a:ext uri="{FF2B5EF4-FFF2-40B4-BE49-F238E27FC236}">
                <a16:creationId xmlns:a16="http://schemas.microsoft.com/office/drawing/2014/main" id="{ECAD2D1D-9621-4D31-8A6C-4A5833E90738}"/>
              </a:ext>
            </a:extLst>
          </p:cNvPr>
          <p:cNvSpPr txBox="1">
            <a:spLocks noChangeArrowheads="1"/>
          </p:cNvSpPr>
          <p:nvPr/>
        </p:nvSpPr>
        <p:spPr>
          <a:xfrm>
            <a:off x="1454150" y="382589"/>
            <a:ext cx="9067800" cy="554037"/>
          </a:xfrm>
          <a:prstGeom prst="rect">
            <a:avLst/>
          </a:prstGeom>
        </p:spPr>
        <p:txBody>
          <a:bodyPr lIns="90488" tIns="44450" rIns="90488" bIns="44450" anchor="b"/>
          <a:lstStyle/>
          <a:p>
            <a:pPr algn="ctr">
              <a:defRPr/>
            </a:pPr>
            <a:r>
              <a:rPr lang="es-ES" altLang="es-PE" sz="3200" b="1" dirty="0">
                <a:ea typeface="+mj-ea"/>
              </a:rPr>
              <a:t>Factores para el Cambio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0">
            <a:extLst>
              <a:ext uri="{FF2B5EF4-FFF2-40B4-BE49-F238E27FC236}">
                <a16:creationId xmlns:a16="http://schemas.microsoft.com/office/drawing/2014/main" id="{D696AE79-EB08-42C0-8C84-97855997D9CD}"/>
              </a:ext>
            </a:extLst>
          </p:cNvPr>
          <p:cNvSpPr txBox="1">
            <a:spLocks noChangeArrowheads="1"/>
          </p:cNvSpPr>
          <p:nvPr/>
        </p:nvSpPr>
        <p:spPr bwMode="auto">
          <a:xfrm>
            <a:off x="2208214" y="573089"/>
            <a:ext cx="7704137" cy="555625"/>
          </a:xfrm>
          <a:prstGeom prst="rect">
            <a:avLst/>
          </a:prstGeom>
          <a:noFill/>
          <a:ln>
            <a:noFill/>
          </a:ln>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Objetivos De Desarrollo Sostenible (ODS)</a:t>
            </a:r>
          </a:p>
        </p:txBody>
      </p:sp>
      <p:pic>
        <p:nvPicPr>
          <p:cNvPr id="56334" name="Picture 2">
            <a:extLst>
              <a:ext uri="{FF2B5EF4-FFF2-40B4-BE49-F238E27FC236}">
                <a16:creationId xmlns:a16="http://schemas.microsoft.com/office/drawing/2014/main" id="{7C6CB833-16BF-4005-90F1-9C53FEF1B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8725" y="1412875"/>
            <a:ext cx="5310188"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5" name="Rectangle 3">
            <a:extLst>
              <a:ext uri="{FF2B5EF4-FFF2-40B4-BE49-F238E27FC236}">
                <a16:creationId xmlns:a16="http://schemas.microsoft.com/office/drawing/2014/main" id="{6E2738EB-EF4A-411E-BB6B-671D116A2C44}"/>
              </a:ext>
            </a:extLst>
          </p:cNvPr>
          <p:cNvSpPr>
            <a:spLocks noChangeArrowheads="1"/>
          </p:cNvSpPr>
          <p:nvPr/>
        </p:nvSpPr>
        <p:spPr bwMode="auto">
          <a:xfrm>
            <a:off x="6943334" y="5711825"/>
            <a:ext cx="3689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2000" dirty="0"/>
              <a:t>Agenda de Desarrollo 2030</a:t>
            </a: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5" name="Straight Connector 84">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7" name="Rectangle 8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 Box 30">
            <a:extLst>
              <a:ext uri="{FF2B5EF4-FFF2-40B4-BE49-F238E27FC236}">
                <a16:creationId xmlns:a16="http://schemas.microsoft.com/office/drawing/2014/main" id="{CE31C6D4-14AC-48E5-8199-99C957DB95AA}"/>
              </a:ext>
            </a:extLst>
          </p:cNvPr>
          <p:cNvSpPr txBox="1">
            <a:spLocks noChangeArrowheads="1"/>
          </p:cNvSpPr>
          <p:nvPr/>
        </p:nvSpPr>
        <p:spPr bwMode="auto">
          <a:xfrm>
            <a:off x="492370" y="605896"/>
            <a:ext cx="3084844" cy="5646208"/>
          </a:xfrm>
          <a:prstGeom prst="rect">
            <a:avLst/>
          </a:prstGeom>
        </p:spPr>
        <p:txBody>
          <a:bodyPr vert="horz" lIns="91440" tIns="45720" rIns="91440" bIns="45720" rtlCol="0" anchor="ctr">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85000"/>
              </a:lnSpc>
              <a:spcBef>
                <a:spcPct val="0"/>
              </a:spcBef>
              <a:spcAft>
                <a:spcPts val="600"/>
              </a:spcAft>
              <a:defRPr/>
            </a:pPr>
            <a:r>
              <a:rPr lang="en-US" altLang="en-US" sz="3600" spc="-50">
                <a:solidFill>
                  <a:srgbClr val="FFFFFF"/>
                </a:solidFill>
                <a:latin typeface="+mj-lt"/>
                <a:ea typeface="+mj-ea"/>
                <a:cs typeface="+mj-cs"/>
              </a:rPr>
              <a:t>Objetivos De Desarrollo Sostenible (ODS)</a:t>
            </a:r>
          </a:p>
        </p:txBody>
      </p:sp>
      <p:sp>
        <p:nvSpPr>
          <p:cNvPr id="91" name="Rectangle 9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80" name="Rectangle 19">
            <a:extLst>
              <a:ext uri="{FF2B5EF4-FFF2-40B4-BE49-F238E27FC236}">
                <a16:creationId xmlns:a16="http://schemas.microsoft.com/office/drawing/2014/main" id="{A74BFA96-06BF-4F83-A42D-689B75E391AA}"/>
              </a:ext>
            </a:extLst>
          </p:cNvPr>
          <p:cNvSpPr>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90000"/>
              </a:lnSpc>
              <a:spcAft>
                <a:spcPts val="600"/>
              </a:spcAft>
              <a:buClr>
                <a:schemeClr val="accent1"/>
              </a:buClr>
              <a:buFont typeface="Calibri" panose="020F0502020204030204" pitchFamily="34" charset="0"/>
            </a:pPr>
            <a:r>
              <a:rPr lang="en-US" altLang="es-ES">
                <a:solidFill>
                  <a:schemeClr val="tx1">
                    <a:lumMod val="75000"/>
                    <a:lumOff val="25000"/>
                  </a:schemeClr>
                </a:solidFill>
                <a:latin typeface="+mn-lt"/>
              </a:rPr>
              <a:t>El 20 de Julio de 2016 se presentó el primer informe de los </a:t>
            </a:r>
            <a:r>
              <a:rPr lang="en-US" altLang="es-ES" b="1">
                <a:solidFill>
                  <a:schemeClr val="tx1">
                    <a:lumMod val="75000"/>
                    <a:lumOff val="25000"/>
                  </a:schemeClr>
                </a:solidFill>
                <a:latin typeface="+mn-lt"/>
              </a:rPr>
              <a:t>Objetivos de Desarrollo Sostenible (ODS), </a:t>
            </a:r>
            <a:r>
              <a:rPr lang="en-US" altLang="es-ES">
                <a:solidFill>
                  <a:schemeClr val="tx1">
                    <a:lumMod val="75000"/>
                    <a:lumOff val="25000"/>
                  </a:schemeClr>
                </a:solidFill>
                <a:latin typeface="+mn-lt"/>
              </a:rPr>
              <a:t>que da cuenta del camino recorrido, dónde estamos y cuánto más hace falta para lograr la Agenda de Desarrollo 2030. </a:t>
            </a:r>
          </a:p>
          <a:p>
            <a:pPr>
              <a:lnSpc>
                <a:spcPct val="90000"/>
              </a:lnSpc>
              <a:spcAft>
                <a:spcPts val="600"/>
              </a:spcAft>
              <a:buClr>
                <a:schemeClr val="accent1"/>
              </a:buClr>
              <a:buFont typeface="Calibri" panose="020F0502020204030204" pitchFamily="34" charset="0"/>
            </a:pPr>
            <a:r>
              <a:rPr lang="en-US" altLang="es-ES">
                <a:solidFill>
                  <a:schemeClr val="tx1">
                    <a:lumMod val="75000"/>
                    <a:lumOff val="25000"/>
                  </a:schemeClr>
                </a:solidFill>
                <a:latin typeface="+mn-lt"/>
              </a:rPr>
              <a:t>•Cada objetivo tiene metas específicas que deben alcanzarse en los próximos 15 años. </a:t>
            </a:r>
          </a:p>
          <a:p>
            <a:pPr>
              <a:lnSpc>
                <a:spcPct val="90000"/>
              </a:lnSpc>
              <a:spcAft>
                <a:spcPts val="600"/>
              </a:spcAft>
              <a:buClr>
                <a:schemeClr val="accent1"/>
              </a:buClr>
              <a:buFont typeface="Calibri" panose="020F0502020204030204" pitchFamily="34" charset="0"/>
            </a:pPr>
            <a:endParaRPr lang="en-US" altLang="es-ES">
              <a:solidFill>
                <a:schemeClr val="tx1">
                  <a:lumMod val="75000"/>
                  <a:lumOff val="25000"/>
                </a:schemeClr>
              </a:solidFill>
              <a:latin typeface="+mn-lt"/>
            </a:endParaRPr>
          </a:p>
          <a:p>
            <a:pPr>
              <a:lnSpc>
                <a:spcPct val="90000"/>
              </a:lnSpc>
              <a:spcAft>
                <a:spcPts val="600"/>
              </a:spcAft>
              <a:buClr>
                <a:schemeClr val="accent1"/>
              </a:buClr>
              <a:buFont typeface="Calibri" panose="020F0502020204030204" pitchFamily="34" charset="0"/>
            </a:pPr>
            <a:r>
              <a:rPr lang="en-US" altLang="es-ES">
                <a:solidFill>
                  <a:schemeClr val="tx1">
                    <a:lumMod val="75000"/>
                    <a:lumOff val="25000"/>
                  </a:schemeClr>
                </a:solidFill>
                <a:latin typeface="+mn-lt"/>
              </a:rPr>
              <a:t>“El </a:t>
            </a:r>
            <a:r>
              <a:rPr lang="en-US" altLang="es-ES" b="1">
                <a:solidFill>
                  <a:schemeClr val="tx1">
                    <a:lumMod val="75000"/>
                    <a:lumOff val="25000"/>
                  </a:schemeClr>
                </a:solidFill>
                <a:latin typeface="+mn-lt"/>
              </a:rPr>
              <a:t>empresariado es un socio vital </a:t>
            </a:r>
            <a:r>
              <a:rPr lang="en-US" altLang="es-ES">
                <a:solidFill>
                  <a:schemeClr val="tx1">
                    <a:lumMod val="75000"/>
                    <a:lumOff val="25000"/>
                  </a:schemeClr>
                </a:solidFill>
                <a:latin typeface="+mn-lt"/>
              </a:rPr>
              <a:t>para la </a:t>
            </a:r>
            <a:r>
              <a:rPr lang="en-US" altLang="es-ES" b="1">
                <a:solidFill>
                  <a:schemeClr val="tx1">
                    <a:lumMod val="75000"/>
                    <a:lumOff val="25000"/>
                  </a:schemeClr>
                </a:solidFill>
                <a:latin typeface="+mn-lt"/>
              </a:rPr>
              <a:t>consecución de los Objetivos </a:t>
            </a:r>
            <a:r>
              <a:rPr lang="en-US" altLang="es-ES">
                <a:solidFill>
                  <a:schemeClr val="tx1">
                    <a:lumMod val="75000"/>
                    <a:lumOff val="25000"/>
                  </a:schemeClr>
                </a:solidFill>
                <a:latin typeface="+mn-lt"/>
              </a:rPr>
              <a:t>de Desarrollo Sostenible. Las empresas pueden </a:t>
            </a:r>
            <a:r>
              <a:rPr lang="en-US" altLang="es-ES" b="1">
                <a:solidFill>
                  <a:schemeClr val="tx1">
                    <a:lumMod val="75000"/>
                    <a:lumOff val="25000"/>
                  </a:schemeClr>
                </a:solidFill>
                <a:latin typeface="+mn-lt"/>
              </a:rPr>
              <a:t>contribuir </a:t>
            </a:r>
            <a:r>
              <a:rPr lang="en-US" altLang="es-ES">
                <a:solidFill>
                  <a:schemeClr val="tx1">
                    <a:lumMod val="75000"/>
                    <a:lumOff val="25000"/>
                  </a:schemeClr>
                </a:solidFill>
                <a:latin typeface="+mn-lt"/>
              </a:rPr>
              <a:t>a través de la </a:t>
            </a:r>
            <a:r>
              <a:rPr lang="en-US" altLang="es-ES" b="1">
                <a:solidFill>
                  <a:schemeClr val="tx1">
                    <a:lumMod val="75000"/>
                    <a:lumOff val="25000"/>
                  </a:schemeClr>
                </a:solidFill>
                <a:latin typeface="+mn-lt"/>
              </a:rPr>
              <a:t>actividad principal </a:t>
            </a:r>
            <a:r>
              <a:rPr lang="en-US" altLang="es-ES">
                <a:solidFill>
                  <a:schemeClr val="tx1">
                    <a:lumMod val="75000"/>
                    <a:lumOff val="25000"/>
                  </a:schemeClr>
                </a:solidFill>
                <a:latin typeface="+mn-lt"/>
              </a:rPr>
              <a:t>de su negocio, por lo que pedimos a las empresas de todo el mundo, que </a:t>
            </a:r>
            <a:r>
              <a:rPr lang="en-US" altLang="es-ES" b="1">
                <a:solidFill>
                  <a:schemeClr val="tx1">
                    <a:lumMod val="75000"/>
                    <a:lumOff val="25000"/>
                  </a:schemeClr>
                </a:solidFill>
                <a:latin typeface="+mn-lt"/>
              </a:rPr>
              <a:t>evalúen su impacto</a:t>
            </a:r>
            <a:r>
              <a:rPr lang="en-US" altLang="es-ES">
                <a:solidFill>
                  <a:schemeClr val="tx1">
                    <a:lumMod val="75000"/>
                    <a:lumOff val="25000"/>
                  </a:schemeClr>
                </a:solidFill>
                <a:latin typeface="+mn-lt"/>
              </a:rPr>
              <a:t>, establezcan </a:t>
            </a:r>
            <a:r>
              <a:rPr lang="en-US" altLang="es-ES" b="1">
                <a:solidFill>
                  <a:schemeClr val="tx1">
                    <a:lumMod val="75000"/>
                    <a:lumOff val="25000"/>
                  </a:schemeClr>
                </a:solidFill>
                <a:latin typeface="+mn-lt"/>
              </a:rPr>
              <a:t>metas ambiciosas </a:t>
            </a:r>
            <a:r>
              <a:rPr lang="en-US" altLang="es-ES">
                <a:solidFill>
                  <a:schemeClr val="tx1">
                    <a:lumMod val="75000"/>
                    <a:lumOff val="25000"/>
                  </a:schemeClr>
                </a:solidFill>
                <a:latin typeface="+mn-lt"/>
              </a:rPr>
              <a:t>y </a:t>
            </a:r>
            <a:r>
              <a:rPr lang="en-US" altLang="es-ES" b="1">
                <a:solidFill>
                  <a:schemeClr val="tx1">
                    <a:lumMod val="75000"/>
                    <a:lumOff val="25000"/>
                  </a:schemeClr>
                </a:solidFill>
                <a:latin typeface="+mn-lt"/>
              </a:rPr>
              <a:t>comuniquen de forma transparente sus resultados</a:t>
            </a:r>
            <a:r>
              <a:rPr lang="en-US" altLang="es-ES">
                <a:solidFill>
                  <a:schemeClr val="tx1">
                    <a:lumMod val="75000"/>
                    <a:lumOff val="25000"/>
                  </a:schemeClr>
                </a:solidFill>
                <a:latin typeface="+mn-lt"/>
              </a:rPr>
              <a:t>”. (Ban Ki-moon, Secretario General de las Naciones Unidas) </a:t>
            </a:r>
          </a:p>
          <a:p>
            <a:pPr>
              <a:lnSpc>
                <a:spcPct val="90000"/>
              </a:lnSpc>
              <a:spcAft>
                <a:spcPts val="600"/>
              </a:spcAft>
              <a:buClr>
                <a:schemeClr val="accent1"/>
              </a:buClr>
              <a:buFont typeface="Calibri" panose="020F0502020204030204" pitchFamily="34" charset="0"/>
            </a:pPr>
            <a:endParaRPr lang="en-US" altLang="en-US">
              <a:solidFill>
                <a:schemeClr val="tx1">
                  <a:lumMod val="75000"/>
                  <a:lumOff val="25000"/>
                </a:schemeClr>
              </a:solidFill>
              <a:latin typeface="+mn-lt"/>
            </a:endParaRPr>
          </a:p>
        </p:txBody>
      </p:sp>
      <p:sp>
        <p:nvSpPr>
          <p:cNvPr id="58377" name="Rectangle 24">
            <a:extLst>
              <a:ext uri="{FF2B5EF4-FFF2-40B4-BE49-F238E27FC236}">
                <a16:creationId xmlns:a16="http://schemas.microsoft.com/office/drawing/2014/main" id="{64547C8C-A7D7-4A69-9D5F-5AD661244E7D}"/>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58378" name="Rectangle 25">
            <a:extLst>
              <a:ext uri="{FF2B5EF4-FFF2-40B4-BE49-F238E27FC236}">
                <a16:creationId xmlns:a16="http://schemas.microsoft.com/office/drawing/2014/main" id="{256B316C-A1ED-45EB-876C-AF381824417F}"/>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
        <p:nvSpPr>
          <p:cNvPr id="58379" name="Rectangle 26">
            <a:extLst>
              <a:ext uri="{FF2B5EF4-FFF2-40B4-BE49-F238E27FC236}">
                <a16:creationId xmlns:a16="http://schemas.microsoft.com/office/drawing/2014/main" id="{52C4F937-02BF-4657-B6B7-B6691B32E148}"/>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n-US"/>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8" name="Straight Connector 87">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90" name="Rectangle 89">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30">
            <a:extLst>
              <a:ext uri="{FF2B5EF4-FFF2-40B4-BE49-F238E27FC236}">
                <a16:creationId xmlns:a16="http://schemas.microsoft.com/office/drawing/2014/main" id="{88DF6F6F-1E15-477E-B60B-63267558EFEB}"/>
              </a:ext>
            </a:extLst>
          </p:cNvPr>
          <p:cNvSpPr txBox="1">
            <a:spLocks noChangeArrowheads="1"/>
          </p:cNvSpPr>
          <p:nvPr/>
        </p:nvSpPr>
        <p:spPr bwMode="auto">
          <a:xfrm>
            <a:off x="7859485" y="634946"/>
            <a:ext cx="3690257" cy="1450757"/>
          </a:xfrm>
          <a:prstGeom prst="rect">
            <a:avLst/>
          </a:prstGeom>
        </p:spPr>
        <p:txBody>
          <a:bodyPr vert="horz" lIns="91440" tIns="45720" rIns="91440" bIns="45720" rtlCol="0" anchor="b">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85000"/>
              </a:lnSpc>
              <a:spcBef>
                <a:spcPct val="0"/>
              </a:spcBef>
              <a:spcAft>
                <a:spcPts val="600"/>
              </a:spcAft>
              <a:defRPr/>
            </a:pPr>
            <a:r>
              <a:rPr lang="en-US" altLang="en-US" sz="3400" spc="-50">
                <a:solidFill>
                  <a:schemeClr val="tx1">
                    <a:lumMod val="75000"/>
                    <a:lumOff val="25000"/>
                  </a:schemeClr>
                </a:solidFill>
                <a:latin typeface="+mj-lt"/>
                <a:ea typeface="+mj-ea"/>
                <a:cs typeface="+mj-cs"/>
              </a:rPr>
              <a:t>Objetivos De Desarrollo Sostenible (ODS)</a:t>
            </a:r>
          </a:p>
        </p:txBody>
      </p:sp>
      <p:pic>
        <p:nvPicPr>
          <p:cNvPr id="60431" name="Picture 1">
            <a:extLst>
              <a:ext uri="{FF2B5EF4-FFF2-40B4-BE49-F238E27FC236}">
                <a16:creationId xmlns:a16="http://schemas.microsoft.com/office/drawing/2014/main" id="{F6DCB764-9245-41B0-B8CB-2124EE616D5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3999" y="1068873"/>
            <a:ext cx="6909801" cy="44568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2" name="Straight Connector 91">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0428" name="Rectangle 19">
            <a:extLst>
              <a:ext uri="{FF2B5EF4-FFF2-40B4-BE49-F238E27FC236}">
                <a16:creationId xmlns:a16="http://schemas.microsoft.com/office/drawing/2014/main" id="{F16443C7-BA01-4574-A759-72D5C8F44F22}"/>
              </a:ext>
            </a:extLst>
          </p:cNvPr>
          <p:cNvSpPr>
            <a:spLocks noChangeArrowheads="1"/>
          </p:cNvSpPr>
          <p:nvPr/>
        </p:nvSpPr>
        <p:spPr bwMode="auto">
          <a:xfrm>
            <a:off x="7859485" y="2198914"/>
            <a:ext cx="3690257"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90000"/>
              </a:lnSpc>
              <a:spcAft>
                <a:spcPts val="600"/>
              </a:spcAft>
              <a:buClr>
                <a:schemeClr val="accent1"/>
              </a:buClr>
              <a:buFont typeface="Calibri" panose="020F0502020204030204" pitchFamily="34" charset="0"/>
            </a:pPr>
            <a:endParaRPr lang="en-US" altLang="es-ES" dirty="0">
              <a:solidFill>
                <a:schemeClr val="tx1">
                  <a:lumMod val="75000"/>
                  <a:lumOff val="25000"/>
                </a:schemeClr>
              </a:solidFill>
              <a:latin typeface="+mn-lt"/>
            </a:endParaRPr>
          </a:p>
          <a:p>
            <a:pPr>
              <a:lnSpc>
                <a:spcPct val="90000"/>
              </a:lnSpc>
              <a:spcAft>
                <a:spcPts val="600"/>
              </a:spcAft>
              <a:buClr>
                <a:schemeClr val="accent1"/>
              </a:buClr>
              <a:buFont typeface="Calibri" panose="020F0502020204030204" pitchFamily="34" charset="0"/>
            </a:pPr>
            <a:r>
              <a:rPr lang="en-US" altLang="es-ES" dirty="0" err="1">
                <a:solidFill>
                  <a:schemeClr val="tx1">
                    <a:lumMod val="75000"/>
                    <a:lumOff val="25000"/>
                  </a:schemeClr>
                </a:solidFill>
                <a:latin typeface="+mn-lt"/>
              </a:rPr>
              <a:t>Desde</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su</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inicio</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en</a:t>
            </a:r>
            <a:r>
              <a:rPr lang="en-US" altLang="es-ES" dirty="0">
                <a:solidFill>
                  <a:schemeClr val="tx1">
                    <a:lumMod val="75000"/>
                    <a:lumOff val="25000"/>
                  </a:schemeClr>
                </a:solidFill>
                <a:latin typeface="+mn-lt"/>
              </a:rPr>
              <a:t> el 2015, los ODS </a:t>
            </a:r>
            <a:r>
              <a:rPr lang="en-US" altLang="es-ES" dirty="0" err="1">
                <a:solidFill>
                  <a:schemeClr val="tx1">
                    <a:lumMod val="75000"/>
                    <a:lumOff val="25000"/>
                  </a:schemeClr>
                </a:solidFill>
                <a:latin typeface="+mn-lt"/>
              </a:rPr>
              <a:t>causaron</a:t>
            </a:r>
            <a:r>
              <a:rPr lang="en-US" altLang="es-ES" dirty="0">
                <a:solidFill>
                  <a:schemeClr val="tx1">
                    <a:lumMod val="75000"/>
                    <a:lumOff val="25000"/>
                  </a:schemeClr>
                </a:solidFill>
                <a:latin typeface="+mn-lt"/>
              </a:rPr>
              <a:t> tanto </a:t>
            </a:r>
            <a:r>
              <a:rPr lang="en-US" altLang="es-ES" dirty="0" err="1">
                <a:solidFill>
                  <a:schemeClr val="tx1">
                    <a:lumMod val="75000"/>
                    <a:lumOff val="25000"/>
                  </a:schemeClr>
                </a:solidFill>
                <a:latin typeface="+mn-lt"/>
              </a:rPr>
              <a:t>euforia</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como</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recelo</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ya</a:t>
            </a:r>
            <a:r>
              <a:rPr lang="en-US" altLang="es-ES" dirty="0">
                <a:solidFill>
                  <a:schemeClr val="tx1">
                    <a:lumMod val="75000"/>
                    <a:lumOff val="25000"/>
                  </a:schemeClr>
                </a:solidFill>
                <a:latin typeface="+mn-lt"/>
              </a:rPr>
              <a:t> que se </a:t>
            </a:r>
            <a:r>
              <a:rPr lang="en-US" altLang="es-ES" dirty="0" err="1">
                <a:solidFill>
                  <a:schemeClr val="tx1">
                    <a:lumMod val="75000"/>
                    <a:lumOff val="25000"/>
                  </a:schemeClr>
                </a:solidFill>
                <a:latin typeface="+mn-lt"/>
              </a:rPr>
              <a:t>presentaron</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como</a:t>
            </a:r>
            <a:r>
              <a:rPr lang="en-US" altLang="es-ES" dirty="0">
                <a:solidFill>
                  <a:schemeClr val="tx1">
                    <a:lumMod val="75000"/>
                    <a:lumOff val="25000"/>
                  </a:schemeClr>
                </a:solidFill>
                <a:latin typeface="+mn-lt"/>
              </a:rPr>
              <a:t> la </a:t>
            </a:r>
            <a:r>
              <a:rPr lang="en-US" altLang="es-ES" dirty="0" err="1">
                <a:solidFill>
                  <a:schemeClr val="tx1">
                    <a:lumMod val="75000"/>
                    <a:lumOff val="25000"/>
                  </a:schemeClr>
                </a:solidFill>
                <a:latin typeface="+mn-lt"/>
              </a:rPr>
              <a:t>nueva</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bandera</a:t>
            </a:r>
            <a:r>
              <a:rPr lang="en-US" altLang="es-ES" dirty="0">
                <a:solidFill>
                  <a:schemeClr val="tx1">
                    <a:lumMod val="75000"/>
                    <a:lumOff val="25000"/>
                  </a:schemeClr>
                </a:solidFill>
                <a:latin typeface="+mn-lt"/>
              </a:rPr>
              <a:t> del </a:t>
            </a:r>
            <a:r>
              <a:rPr lang="en-US" altLang="es-ES" dirty="0" err="1">
                <a:solidFill>
                  <a:schemeClr val="tx1">
                    <a:lumMod val="75000"/>
                    <a:lumOff val="25000"/>
                  </a:schemeClr>
                </a:solidFill>
                <a:latin typeface="+mn-lt"/>
              </a:rPr>
              <a:t>progreso</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humano</a:t>
            </a:r>
            <a:r>
              <a:rPr lang="en-US" altLang="es-ES" dirty="0">
                <a:solidFill>
                  <a:schemeClr val="tx1">
                    <a:lumMod val="75000"/>
                    <a:lumOff val="25000"/>
                  </a:schemeClr>
                </a:solidFill>
                <a:latin typeface="+mn-lt"/>
              </a:rPr>
              <a:t>: era la </a:t>
            </a:r>
            <a:r>
              <a:rPr lang="en-US" altLang="es-ES" dirty="0" err="1">
                <a:solidFill>
                  <a:schemeClr val="tx1">
                    <a:lumMod val="75000"/>
                    <a:lumOff val="25000"/>
                  </a:schemeClr>
                </a:solidFill>
                <a:latin typeface="+mn-lt"/>
              </a:rPr>
              <a:t>primera</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vez</a:t>
            </a:r>
            <a:r>
              <a:rPr lang="en-US" altLang="es-ES" dirty="0">
                <a:solidFill>
                  <a:schemeClr val="tx1">
                    <a:lumMod val="75000"/>
                    <a:lumOff val="25000"/>
                  </a:schemeClr>
                </a:solidFill>
                <a:latin typeface="+mn-lt"/>
              </a:rPr>
              <a:t> que 193 </a:t>
            </a:r>
            <a:r>
              <a:rPr lang="en-US" altLang="es-ES" dirty="0" err="1">
                <a:solidFill>
                  <a:schemeClr val="tx1">
                    <a:lumMod val="75000"/>
                    <a:lumOff val="25000"/>
                  </a:schemeClr>
                </a:solidFill>
                <a:latin typeface="+mn-lt"/>
              </a:rPr>
              <a:t>países</a:t>
            </a:r>
            <a:r>
              <a:rPr lang="en-US" altLang="es-ES" dirty="0">
                <a:solidFill>
                  <a:schemeClr val="tx1">
                    <a:lumMod val="75000"/>
                    <a:lumOff val="25000"/>
                  </a:schemeClr>
                </a:solidFill>
                <a:latin typeface="+mn-lt"/>
              </a:rPr>
              <a:t> se </a:t>
            </a:r>
            <a:r>
              <a:rPr lang="en-US" altLang="es-ES" dirty="0" err="1">
                <a:solidFill>
                  <a:schemeClr val="tx1">
                    <a:lumMod val="75000"/>
                    <a:lumOff val="25000"/>
                  </a:schemeClr>
                </a:solidFill>
                <a:latin typeface="+mn-lt"/>
              </a:rPr>
              <a:t>comprometían</a:t>
            </a:r>
            <a:r>
              <a:rPr lang="en-US" altLang="es-ES" dirty="0">
                <a:solidFill>
                  <a:schemeClr val="tx1">
                    <a:lumMod val="75000"/>
                    <a:lumOff val="25000"/>
                  </a:schemeClr>
                </a:solidFill>
                <a:latin typeface="+mn-lt"/>
              </a:rPr>
              <a:t> a </a:t>
            </a:r>
            <a:r>
              <a:rPr lang="en-US" altLang="es-ES" dirty="0" err="1">
                <a:solidFill>
                  <a:schemeClr val="tx1">
                    <a:lumMod val="75000"/>
                    <a:lumOff val="25000"/>
                  </a:schemeClr>
                </a:solidFill>
                <a:latin typeface="+mn-lt"/>
              </a:rPr>
              <a:t>cumplir</a:t>
            </a:r>
            <a:r>
              <a:rPr lang="en-US" altLang="es-ES" dirty="0">
                <a:solidFill>
                  <a:schemeClr val="tx1">
                    <a:lumMod val="75000"/>
                    <a:lumOff val="25000"/>
                  </a:schemeClr>
                </a:solidFill>
                <a:latin typeface="+mn-lt"/>
              </a:rPr>
              <a:t> 17 </a:t>
            </a:r>
            <a:r>
              <a:rPr lang="en-US" altLang="es-ES" dirty="0" err="1">
                <a:solidFill>
                  <a:schemeClr val="tx1">
                    <a:lumMod val="75000"/>
                    <a:lumOff val="25000"/>
                  </a:schemeClr>
                </a:solidFill>
                <a:latin typeface="+mn-lt"/>
              </a:rPr>
              <a:t>objetivos</a:t>
            </a:r>
            <a:r>
              <a:rPr lang="en-US" altLang="es-ES" dirty="0">
                <a:solidFill>
                  <a:schemeClr val="tx1">
                    <a:lumMod val="75000"/>
                    <a:lumOff val="25000"/>
                  </a:schemeClr>
                </a:solidFill>
                <a:latin typeface="+mn-lt"/>
              </a:rPr>
              <a:t> con 169 </a:t>
            </a:r>
            <a:r>
              <a:rPr lang="en-US" altLang="es-ES" dirty="0" err="1">
                <a:solidFill>
                  <a:schemeClr val="tx1">
                    <a:lumMod val="75000"/>
                    <a:lumOff val="25000"/>
                  </a:schemeClr>
                </a:solidFill>
                <a:latin typeface="+mn-lt"/>
              </a:rPr>
              <a:t>metas</a:t>
            </a:r>
            <a:r>
              <a:rPr lang="en-US" altLang="es-ES" dirty="0">
                <a:solidFill>
                  <a:schemeClr val="tx1">
                    <a:lumMod val="75000"/>
                    <a:lumOff val="25000"/>
                  </a:schemeClr>
                </a:solidFill>
                <a:latin typeface="+mn-lt"/>
              </a:rPr>
              <a:t>. Hoy, </a:t>
            </a:r>
            <a:r>
              <a:rPr lang="en-US" altLang="es-ES" dirty="0" err="1">
                <a:solidFill>
                  <a:schemeClr val="tx1">
                    <a:lumMod val="75000"/>
                    <a:lumOff val="25000"/>
                  </a:schemeClr>
                </a:solidFill>
                <a:latin typeface="+mn-lt"/>
              </a:rPr>
              <a:t>más</a:t>
            </a:r>
            <a:r>
              <a:rPr lang="en-US" altLang="es-ES" dirty="0">
                <a:solidFill>
                  <a:schemeClr val="tx1">
                    <a:lumMod val="75000"/>
                    <a:lumOff val="25000"/>
                  </a:schemeClr>
                </a:solidFill>
                <a:latin typeface="+mn-lt"/>
              </a:rPr>
              <a:t> de dos tercios </a:t>
            </a:r>
            <a:r>
              <a:rPr lang="en-US" altLang="es-ES" dirty="0" err="1">
                <a:solidFill>
                  <a:schemeClr val="tx1">
                    <a:lumMod val="75000"/>
                    <a:lumOff val="25000"/>
                  </a:schemeClr>
                </a:solidFill>
                <a:latin typeface="+mn-lt"/>
              </a:rPr>
              <a:t>continúan</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midiendo</a:t>
            </a:r>
            <a:r>
              <a:rPr lang="en-US" altLang="es-ES" dirty="0">
                <a:solidFill>
                  <a:schemeClr val="tx1">
                    <a:lumMod val="75000"/>
                    <a:lumOff val="25000"/>
                  </a:schemeClr>
                </a:solidFill>
                <a:latin typeface="+mn-lt"/>
              </a:rPr>
              <a:t> sus </a:t>
            </a:r>
            <a:r>
              <a:rPr lang="en-US" altLang="es-ES" dirty="0" err="1">
                <a:solidFill>
                  <a:schemeClr val="tx1">
                    <a:lumMod val="75000"/>
                    <a:lumOff val="25000"/>
                  </a:schemeClr>
                </a:solidFill>
                <a:latin typeface="+mn-lt"/>
              </a:rPr>
              <a:t>avances</a:t>
            </a:r>
            <a:r>
              <a:rPr lang="en-US" altLang="es-ES" dirty="0">
                <a:solidFill>
                  <a:schemeClr val="tx1">
                    <a:lumMod val="75000"/>
                    <a:lumOff val="25000"/>
                  </a:schemeClr>
                </a:solidFill>
                <a:latin typeface="+mn-lt"/>
              </a:rPr>
              <a:t>, lo que </a:t>
            </a:r>
            <a:r>
              <a:rPr lang="en-US" altLang="es-ES" dirty="0" err="1">
                <a:solidFill>
                  <a:schemeClr val="tx1">
                    <a:lumMod val="75000"/>
                    <a:lumOff val="25000"/>
                  </a:schemeClr>
                </a:solidFill>
                <a:latin typeface="+mn-lt"/>
              </a:rPr>
              <a:t>demuestra</a:t>
            </a:r>
            <a:r>
              <a:rPr lang="en-US" altLang="es-ES" dirty="0">
                <a:solidFill>
                  <a:schemeClr val="tx1">
                    <a:lumMod val="75000"/>
                    <a:lumOff val="25000"/>
                  </a:schemeClr>
                </a:solidFill>
                <a:latin typeface="+mn-lt"/>
              </a:rPr>
              <a:t> la </a:t>
            </a:r>
            <a:r>
              <a:rPr lang="en-US" altLang="es-ES" dirty="0" err="1">
                <a:solidFill>
                  <a:schemeClr val="tx1">
                    <a:lumMod val="75000"/>
                    <a:lumOff val="25000"/>
                  </a:schemeClr>
                </a:solidFill>
                <a:latin typeface="+mn-lt"/>
              </a:rPr>
              <a:t>existencia</a:t>
            </a:r>
            <a:r>
              <a:rPr lang="en-US" altLang="es-ES" dirty="0">
                <a:solidFill>
                  <a:schemeClr val="tx1">
                    <a:lumMod val="75000"/>
                    <a:lumOff val="25000"/>
                  </a:schemeClr>
                </a:solidFill>
                <a:latin typeface="+mn-lt"/>
              </a:rPr>
              <a:t> de la </a:t>
            </a:r>
            <a:r>
              <a:rPr lang="en-US" altLang="es-ES" dirty="0" err="1">
                <a:solidFill>
                  <a:schemeClr val="tx1">
                    <a:lumMod val="75000"/>
                    <a:lumOff val="25000"/>
                  </a:schemeClr>
                </a:solidFill>
                <a:latin typeface="+mn-lt"/>
              </a:rPr>
              <a:t>pieza</a:t>
            </a:r>
            <a:r>
              <a:rPr lang="en-US" altLang="es-ES" dirty="0">
                <a:solidFill>
                  <a:schemeClr val="tx1">
                    <a:lumMod val="75000"/>
                    <a:lumOff val="25000"/>
                  </a:schemeClr>
                </a:solidFill>
                <a:latin typeface="+mn-lt"/>
              </a:rPr>
              <a:t> clave: </a:t>
            </a:r>
            <a:r>
              <a:rPr lang="en-US" altLang="es-ES" dirty="0" err="1">
                <a:solidFill>
                  <a:schemeClr val="tx1">
                    <a:lumMod val="75000"/>
                    <a:lumOff val="25000"/>
                  </a:schemeClr>
                </a:solidFill>
                <a:latin typeface="+mn-lt"/>
              </a:rPr>
              <a:t>voluntad</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política</a:t>
            </a:r>
            <a:r>
              <a:rPr lang="en-US" altLang="es-ES" dirty="0">
                <a:solidFill>
                  <a:schemeClr val="tx1">
                    <a:lumMod val="75000"/>
                    <a:lumOff val="25000"/>
                  </a:schemeClr>
                </a:solidFill>
                <a:latin typeface="+mn-lt"/>
              </a:rPr>
              <a:t> para </a:t>
            </a:r>
            <a:r>
              <a:rPr lang="en-US" altLang="es-ES" dirty="0" err="1">
                <a:solidFill>
                  <a:schemeClr val="tx1">
                    <a:lumMod val="75000"/>
                    <a:lumOff val="25000"/>
                  </a:schemeClr>
                </a:solidFill>
                <a:latin typeface="+mn-lt"/>
              </a:rPr>
              <a:t>su</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efectivo</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cumplimiento</a:t>
            </a:r>
            <a:r>
              <a:rPr lang="en-US" altLang="es-ES" dirty="0">
                <a:solidFill>
                  <a:schemeClr val="tx1">
                    <a:lumMod val="75000"/>
                    <a:lumOff val="25000"/>
                  </a:schemeClr>
                </a:solidFill>
                <a:latin typeface="+mn-lt"/>
              </a:rPr>
              <a:t>.</a:t>
            </a:r>
            <a:endParaRPr lang="en-US" altLang="en-US" dirty="0">
              <a:solidFill>
                <a:schemeClr val="tx1">
                  <a:lumMod val="75000"/>
                  <a:lumOff val="25000"/>
                </a:schemeClr>
              </a:solidFill>
              <a:latin typeface="+mn-lt"/>
            </a:endParaRPr>
          </a:p>
        </p:txBody>
      </p:sp>
      <p:sp>
        <p:nvSpPr>
          <p:cNvPr id="94" name="Rectangle 93">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6" name="Rectangle 95">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2" name="Picture 9">
            <a:extLst>
              <a:ext uri="{FF2B5EF4-FFF2-40B4-BE49-F238E27FC236}">
                <a16:creationId xmlns:a16="http://schemas.microsoft.com/office/drawing/2014/main" id="{5694FED3-E8C3-4DE0-A471-EE774B656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725" y="692151"/>
            <a:ext cx="3498850" cy="57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3" name="1 Rectángulo">
            <a:extLst>
              <a:ext uri="{FF2B5EF4-FFF2-40B4-BE49-F238E27FC236}">
                <a16:creationId xmlns:a16="http://schemas.microsoft.com/office/drawing/2014/main" id="{1065228F-52E7-4FB2-87E0-4BA97A71B207}"/>
              </a:ext>
            </a:extLst>
          </p:cNvPr>
          <p:cNvSpPr>
            <a:spLocks noChangeArrowheads="1"/>
          </p:cNvSpPr>
          <p:nvPr/>
        </p:nvSpPr>
        <p:spPr bwMode="auto">
          <a:xfrm>
            <a:off x="1703389" y="1128714"/>
            <a:ext cx="5392737"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buFont typeface="Calibri" panose="020F0502020204030204" pitchFamily="34" charset="0"/>
              <a:buAutoNum type="arabicPeriod"/>
            </a:pPr>
            <a:r>
              <a:rPr lang="es-AR" altLang="es-ES" sz="1900">
                <a:latin typeface="Arial" panose="020B0604020202020204" pitchFamily="34" charset="0"/>
                <a:cs typeface="Arial" panose="020B0604020202020204" pitchFamily="34" charset="0"/>
              </a:rPr>
              <a:t>Fin de la pobreza </a:t>
            </a:r>
          </a:p>
          <a:p>
            <a:pPr>
              <a:buFont typeface="Calibri" panose="020F0502020204030204" pitchFamily="34" charset="0"/>
              <a:buAutoNum type="arabicPeriod"/>
            </a:pPr>
            <a:r>
              <a:rPr lang="es-AR" altLang="es-ES" sz="1900">
                <a:latin typeface="Arial" panose="020B0604020202020204" pitchFamily="34" charset="0"/>
                <a:cs typeface="Arial" panose="020B0604020202020204" pitchFamily="34" charset="0"/>
              </a:rPr>
              <a:t>Hambre cero </a:t>
            </a:r>
          </a:p>
          <a:p>
            <a:pPr>
              <a:buFont typeface="Calibri" panose="020F0502020204030204" pitchFamily="34" charset="0"/>
              <a:buAutoNum type="arabicPeriod"/>
            </a:pPr>
            <a:r>
              <a:rPr lang="es-AR" altLang="es-ES" sz="1900">
                <a:latin typeface="Arial" panose="020B0604020202020204" pitchFamily="34" charset="0"/>
                <a:cs typeface="Arial" panose="020B0604020202020204" pitchFamily="34" charset="0"/>
              </a:rPr>
              <a:t>Salud y bienestar </a:t>
            </a:r>
          </a:p>
          <a:p>
            <a:pPr>
              <a:buFont typeface="Calibri" panose="020F0502020204030204" pitchFamily="34" charset="0"/>
              <a:buAutoNum type="arabicPeriod"/>
            </a:pPr>
            <a:r>
              <a:rPr lang="es-AR" altLang="es-ES" sz="1900">
                <a:latin typeface="Arial" panose="020B0604020202020204" pitchFamily="34" charset="0"/>
                <a:cs typeface="Arial" panose="020B0604020202020204" pitchFamily="34" charset="0"/>
              </a:rPr>
              <a:t>Educación de calidad </a:t>
            </a:r>
          </a:p>
          <a:p>
            <a:pPr>
              <a:buFont typeface="Calibri" panose="020F0502020204030204" pitchFamily="34" charset="0"/>
              <a:buAutoNum type="arabicPeriod"/>
            </a:pPr>
            <a:r>
              <a:rPr lang="es-AR" altLang="es-ES" sz="1900">
                <a:latin typeface="Arial" panose="020B0604020202020204" pitchFamily="34" charset="0"/>
                <a:cs typeface="Arial" panose="020B0604020202020204" pitchFamily="34" charset="0"/>
              </a:rPr>
              <a:t>Igualdad de género</a:t>
            </a:r>
          </a:p>
          <a:p>
            <a:pPr>
              <a:buFont typeface="Calibri" panose="020F0502020204030204" pitchFamily="34" charset="0"/>
              <a:buAutoNum type="arabicPeriod"/>
            </a:pPr>
            <a:r>
              <a:rPr lang="es-AR" altLang="es-ES" sz="1900">
                <a:latin typeface="Arial" panose="020B0604020202020204" pitchFamily="34" charset="0"/>
                <a:cs typeface="Arial" panose="020B0604020202020204" pitchFamily="34" charset="0"/>
              </a:rPr>
              <a:t>Agua limpia y saneamiento</a:t>
            </a:r>
          </a:p>
          <a:p>
            <a:pPr>
              <a:buFont typeface="Calibri" panose="020F0502020204030204" pitchFamily="34" charset="0"/>
              <a:buAutoNum type="arabicPeriod"/>
            </a:pPr>
            <a:r>
              <a:rPr lang="es-AR" altLang="es-ES" sz="1900">
                <a:latin typeface="Arial" panose="020B0604020202020204" pitchFamily="34" charset="0"/>
                <a:cs typeface="Arial" panose="020B0604020202020204" pitchFamily="34" charset="0"/>
              </a:rPr>
              <a:t>Energía asequible y no contaminante </a:t>
            </a:r>
          </a:p>
          <a:p>
            <a:pPr>
              <a:buFont typeface="Calibri" panose="020F0502020204030204" pitchFamily="34" charset="0"/>
              <a:buAutoNum type="arabicPeriod"/>
            </a:pPr>
            <a:r>
              <a:rPr lang="es-AR" altLang="es-ES" sz="1900">
                <a:latin typeface="Arial" panose="020B0604020202020204" pitchFamily="34" charset="0"/>
                <a:cs typeface="Arial" panose="020B0604020202020204" pitchFamily="34" charset="0"/>
              </a:rPr>
              <a:t>Trabajo decente y crecimiento económico </a:t>
            </a:r>
          </a:p>
          <a:p>
            <a:pPr>
              <a:buFont typeface="Calibri" panose="020F0502020204030204" pitchFamily="34" charset="0"/>
              <a:buAutoNum type="arabicPeriod"/>
            </a:pPr>
            <a:r>
              <a:rPr lang="es-AR" altLang="es-ES" sz="1900">
                <a:latin typeface="Arial" panose="020B0604020202020204" pitchFamily="34" charset="0"/>
                <a:cs typeface="Arial" panose="020B0604020202020204" pitchFamily="34" charset="0"/>
              </a:rPr>
              <a:t>Industria, innovación e infraestructura </a:t>
            </a:r>
          </a:p>
          <a:p>
            <a:pPr>
              <a:buFont typeface="Calibri" panose="020F0502020204030204" pitchFamily="34" charset="0"/>
              <a:buAutoNum type="arabicPeriod"/>
            </a:pPr>
            <a:r>
              <a:rPr lang="es-AR" altLang="es-ES" sz="1900">
                <a:latin typeface="Arial" panose="020B0604020202020204" pitchFamily="34" charset="0"/>
                <a:cs typeface="Arial" panose="020B0604020202020204" pitchFamily="34" charset="0"/>
              </a:rPr>
              <a:t>Reducción de las desigualdades</a:t>
            </a:r>
          </a:p>
          <a:p>
            <a:pPr>
              <a:buFont typeface="Calibri" panose="020F0502020204030204" pitchFamily="34" charset="0"/>
              <a:buAutoNum type="arabicPeriod"/>
            </a:pPr>
            <a:r>
              <a:rPr lang="es-AR" altLang="es-ES" sz="1900">
                <a:latin typeface="Arial" panose="020B0604020202020204" pitchFamily="34" charset="0"/>
                <a:cs typeface="Arial" panose="020B0604020202020204" pitchFamily="34" charset="0"/>
              </a:rPr>
              <a:t>Ciudades y comunidades sostenibles </a:t>
            </a:r>
          </a:p>
          <a:p>
            <a:pPr>
              <a:buFont typeface="Calibri" panose="020F0502020204030204" pitchFamily="34" charset="0"/>
              <a:buAutoNum type="arabicPeriod"/>
            </a:pPr>
            <a:r>
              <a:rPr lang="es-AR" altLang="es-ES" sz="1900">
                <a:latin typeface="Arial" panose="020B0604020202020204" pitchFamily="34" charset="0"/>
                <a:cs typeface="Arial" panose="020B0604020202020204" pitchFamily="34" charset="0"/>
              </a:rPr>
              <a:t>Producción y consumo responsables </a:t>
            </a:r>
          </a:p>
          <a:p>
            <a:pPr>
              <a:buFont typeface="Calibri" panose="020F0502020204030204" pitchFamily="34" charset="0"/>
              <a:buAutoNum type="arabicPeriod"/>
            </a:pPr>
            <a:r>
              <a:rPr lang="es-AR" altLang="es-ES" sz="1900">
                <a:latin typeface="Arial" panose="020B0604020202020204" pitchFamily="34" charset="0"/>
                <a:cs typeface="Arial" panose="020B0604020202020204" pitchFamily="34" charset="0"/>
              </a:rPr>
              <a:t>Acción por el clima </a:t>
            </a:r>
          </a:p>
          <a:p>
            <a:pPr>
              <a:buFont typeface="Calibri" panose="020F0502020204030204" pitchFamily="34" charset="0"/>
              <a:buAutoNum type="arabicPeriod"/>
            </a:pPr>
            <a:r>
              <a:rPr lang="es-AR" altLang="es-ES" sz="1900">
                <a:latin typeface="Arial" panose="020B0604020202020204" pitchFamily="34" charset="0"/>
                <a:cs typeface="Arial" panose="020B0604020202020204" pitchFamily="34" charset="0"/>
              </a:rPr>
              <a:t>Vida submarina </a:t>
            </a:r>
          </a:p>
          <a:p>
            <a:pPr>
              <a:buFont typeface="Calibri" panose="020F0502020204030204" pitchFamily="34" charset="0"/>
              <a:buAutoNum type="arabicPeriod"/>
            </a:pPr>
            <a:r>
              <a:rPr lang="es-AR" altLang="es-ES" sz="1900">
                <a:latin typeface="Arial" panose="020B0604020202020204" pitchFamily="34" charset="0"/>
                <a:cs typeface="Arial" panose="020B0604020202020204" pitchFamily="34" charset="0"/>
              </a:rPr>
              <a:t>Vida de ecosistemas terrestres</a:t>
            </a:r>
          </a:p>
          <a:p>
            <a:pPr>
              <a:buFont typeface="Calibri" panose="020F0502020204030204" pitchFamily="34" charset="0"/>
              <a:buAutoNum type="arabicPeriod"/>
            </a:pPr>
            <a:r>
              <a:rPr lang="es-AR" altLang="es-ES" sz="1900">
                <a:latin typeface="Arial" panose="020B0604020202020204" pitchFamily="34" charset="0"/>
                <a:cs typeface="Arial" panose="020B0604020202020204" pitchFamily="34" charset="0"/>
              </a:rPr>
              <a:t>Paz, justicia e instituciones sólidas </a:t>
            </a:r>
          </a:p>
          <a:p>
            <a:pPr>
              <a:buFont typeface="Calibri" panose="020F0502020204030204" pitchFamily="34" charset="0"/>
              <a:buAutoNum type="arabicPeriod"/>
            </a:pPr>
            <a:r>
              <a:rPr lang="es-AR" altLang="es-ES" sz="1900">
                <a:latin typeface="Arial" panose="020B0604020202020204" pitchFamily="34" charset="0"/>
                <a:cs typeface="Arial" panose="020B0604020202020204" pitchFamily="34" charset="0"/>
              </a:rPr>
              <a:t>Alianzas para lograr los objetivos</a:t>
            </a:r>
            <a:endParaRPr lang="en-US" altLang="es-ES" sz="1900">
              <a:latin typeface="Arial" panose="020B0604020202020204" pitchFamily="34" charset="0"/>
              <a:cs typeface="Arial" panose="020B0604020202020204" pitchFamily="34" charset="0"/>
            </a:endParaRPr>
          </a:p>
        </p:txBody>
      </p:sp>
      <p:sp>
        <p:nvSpPr>
          <p:cNvPr id="11" name="Text Box 30">
            <a:extLst>
              <a:ext uri="{FF2B5EF4-FFF2-40B4-BE49-F238E27FC236}">
                <a16:creationId xmlns:a16="http://schemas.microsoft.com/office/drawing/2014/main" id="{0206393B-DFD1-4C40-94A5-14F0695FF5F3}"/>
              </a:ext>
            </a:extLst>
          </p:cNvPr>
          <p:cNvSpPr txBox="1">
            <a:spLocks noChangeArrowheads="1"/>
          </p:cNvSpPr>
          <p:nvPr/>
        </p:nvSpPr>
        <p:spPr bwMode="auto">
          <a:xfrm>
            <a:off x="1882775" y="73025"/>
            <a:ext cx="4573588" cy="1016000"/>
          </a:xfrm>
          <a:prstGeom prst="rect">
            <a:avLst/>
          </a:prstGeom>
          <a:noFill/>
          <a:ln>
            <a:noFill/>
          </a:ln>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defRPr/>
            </a:pPr>
            <a:r>
              <a:rPr lang="es-AR" altLang="en-US" sz="3000" dirty="0">
                <a:solidFill>
                  <a:srgbClr val="FFCC00"/>
                </a:solidFill>
                <a:latin typeface="Arial" panose="020B0604020202020204" pitchFamily="34" charset="0"/>
                <a:ea typeface="+mj-ea"/>
                <a:cs typeface="Arial" panose="020B0604020202020204" pitchFamily="34" charset="0"/>
              </a:rPr>
              <a:t>Objetivos del Desarrollo Sostenible</a:t>
            </a:r>
          </a:p>
        </p:txBody>
      </p:sp>
    </p:spTree>
    <p:custDataLst>
      <p:tags r:id="rId1"/>
    </p:custData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B491EF79-8410-4AC3-935F-918AC7489AD6}"/>
              </a:ext>
            </a:extLst>
          </p:cNvPr>
          <p:cNvSpPr/>
          <p:nvPr/>
        </p:nvSpPr>
        <p:spPr>
          <a:xfrm>
            <a:off x="6346825" y="333375"/>
            <a:ext cx="4141788" cy="6165850"/>
          </a:xfrm>
          <a:prstGeom prst="roundRect">
            <a:avLst/>
          </a:prstGeom>
          <a:solidFill>
            <a:srgbClr val="EA1D2D"/>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s-AR"/>
          </a:p>
        </p:txBody>
      </p:sp>
      <p:pic>
        <p:nvPicPr>
          <p:cNvPr id="64516" name="Imagen 3">
            <a:extLst>
              <a:ext uri="{FF2B5EF4-FFF2-40B4-BE49-F238E27FC236}">
                <a16:creationId xmlns:a16="http://schemas.microsoft.com/office/drawing/2014/main" id="{B38A7338-AAE7-4E37-9DBF-8E0D14F0476D}"/>
              </a:ext>
            </a:extLst>
          </p:cNvPr>
          <p:cNvPicPr>
            <a:picLocks noChangeAspect="1"/>
          </p:cNvPicPr>
          <p:nvPr/>
        </p:nvPicPr>
        <p:blipFill>
          <a:blip r:embed="rId2">
            <a:extLst>
              <a:ext uri="{28A0092B-C50C-407E-A947-70E740481C1C}">
                <a14:useLocalDpi xmlns:a14="http://schemas.microsoft.com/office/drawing/2010/main" val="0"/>
              </a:ext>
            </a:extLst>
          </a:blip>
          <a:srcRect l="37326" t="20160" r="36215" b="13480"/>
          <a:stretch>
            <a:fillRect/>
          </a:stretch>
        </p:blipFill>
        <p:spPr bwMode="auto">
          <a:xfrm>
            <a:off x="1703389" y="188913"/>
            <a:ext cx="4643437"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CuadroTexto 4">
            <a:extLst>
              <a:ext uri="{FF2B5EF4-FFF2-40B4-BE49-F238E27FC236}">
                <a16:creationId xmlns:a16="http://schemas.microsoft.com/office/drawing/2014/main" id="{968C2ED0-60DF-40BA-B27C-8B3D7D241058}"/>
              </a:ext>
            </a:extLst>
          </p:cNvPr>
          <p:cNvSpPr txBox="1">
            <a:spLocks noChangeArrowheads="1"/>
          </p:cNvSpPr>
          <p:nvPr/>
        </p:nvSpPr>
        <p:spPr bwMode="auto">
          <a:xfrm>
            <a:off x="6456364" y="404813"/>
            <a:ext cx="4103687" cy="6094412"/>
          </a:xfrm>
          <a:prstGeom prst="rect">
            <a:avLst/>
          </a:prstGeom>
          <a:noFill/>
          <a:ln>
            <a:noFill/>
          </a:ln>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Aft>
                <a:spcPts val="600"/>
              </a:spcAft>
              <a:defRPr/>
            </a:pPr>
            <a:r>
              <a:rPr lang="es-AR" altLang="es-ES" sz="2000" dirty="0"/>
              <a:t>La pobreza va más allá de la falta de ingresos y recursos para garantizar unos medios de vida sostenibles. </a:t>
            </a:r>
          </a:p>
          <a:p>
            <a:pPr>
              <a:spcAft>
                <a:spcPts val="600"/>
              </a:spcAft>
              <a:defRPr/>
            </a:pPr>
            <a:r>
              <a:rPr lang="es-AR" altLang="es-ES" sz="2000" dirty="0"/>
              <a:t>Se incluyen </a:t>
            </a:r>
          </a:p>
          <a:p>
            <a:pPr marL="342900" indent="-342900">
              <a:spcAft>
                <a:spcPts val="600"/>
              </a:spcAft>
              <a:buFont typeface="Wingdings" panose="05000000000000000000" pitchFamily="2" charset="2"/>
              <a:buChar char="ü"/>
              <a:defRPr/>
            </a:pPr>
            <a:r>
              <a:rPr lang="es-AR" altLang="es-ES" sz="2000" dirty="0"/>
              <a:t>el hambre y la malnutrición, </a:t>
            </a:r>
          </a:p>
          <a:p>
            <a:pPr marL="342900" indent="-342900">
              <a:spcAft>
                <a:spcPts val="600"/>
              </a:spcAft>
              <a:buFont typeface="Wingdings" panose="05000000000000000000" pitchFamily="2" charset="2"/>
              <a:buChar char="ü"/>
              <a:defRPr/>
            </a:pPr>
            <a:r>
              <a:rPr lang="es-AR" altLang="es-ES" sz="2000" dirty="0"/>
              <a:t>el acceso limitado a la educación y a otros servicios básicos, </a:t>
            </a:r>
          </a:p>
          <a:p>
            <a:pPr marL="342900" indent="-342900">
              <a:spcAft>
                <a:spcPts val="600"/>
              </a:spcAft>
              <a:buFont typeface="Wingdings" panose="05000000000000000000" pitchFamily="2" charset="2"/>
              <a:buChar char="ü"/>
              <a:defRPr/>
            </a:pPr>
            <a:r>
              <a:rPr lang="es-AR" altLang="es-ES" sz="2000" dirty="0"/>
              <a:t>la discriminación y la exclusión sociales y </a:t>
            </a:r>
          </a:p>
          <a:p>
            <a:pPr marL="342900" indent="-342900">
              <a:spcAft>
                <a:spcPts val="600"/>
              </a:spcAft>
              <a:buFont typeface="Wingdings" panose="05000000000000000000" pitchFamily="2" charset="2"/>
              <a:buChar char="ü"/>
              <a:defRPr/>
            </a:pPr>
            <a:r>
              <a:rPr lang="es-AR" altLang="es-ES" sz="2000" dirty="0"/>
              <a:t>la falta de participación en la adopción de decisiones. </a:t>
            </a:r>
          </a:p>
          <a:p>
            <a:pPr>
              <a:spcAft>
                <a:spcPts val="600"/>
              </a:spcAft>
              <a:defRPr/>
            </a:pPr>
            <a:r>
              <a:rPr lang="es-AR" altLang="es-ES" sz="2000" i="1" dirty="0"/>
              <a:t>El crecimiento económico debe ser inclusivo con el fin de crear empleos sostenibles y promover la igualdad.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DDCE2EE8-F968-43CF-B50C-726AEDE915FD}"/>
              </a:ext>
            </a:extLst>
          </p:cNvPr>
          <p:cNvSpPr>
            <a:spLocks noGrp="1"/>
          </p:cNvSpPr>
          <p:nvPr>
            <p:ph type="title"/>
          </p:nvPr>
        </p:nvSpPr>
        <p:spPr/>
        <p:txBody>
          <a:bodyPr/>
          <a:lstStyle/>
          <a:p>
            <a:r>
              <a:rPr lang="es-ES" altLang="en-US"/>
              <a:t>Pobreza Cero</a:t>
            </a:r>
            <a:endParaRPr lang="en-US" altLang="en-US"/>
          </a:p>
        </p:txBody>
      </p:sp>
      <p:pic>
        <p:nvPicPr>
          <p:cNvPr id="65539" name="Content Placeholder 3">
            <a:extLst>
              <a:ext uri="{FF2B5EF4-FFF2-40B4-BE49-F238E27FC236}">
                <a16:creationId xmlns:a16="http://schemas.microsoft.com/office/drawing/2014/main" id="{063CC1E2-D9DC-450A-9F3C-90400CBF9C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79651" y="1597026"/>
            <a:ext cx="2847975" cy="1609725"/>
          </a:xfrm>
        </p:spPr>
      </p:pic>
      <p:pic>
        <p:nvPicPr>
          <p:cNvPr id="65541" name="Picture 12">
            <a:extLst>
              <a:ext uri="{FF2B5EF4-FFF2-40B4-BE49-F238E27FC236}">
                <a16:creationId xmlns:a16="http://schemas.microsoft.com/office/drawing/2014/main" id="{6827486E-8997-4F74-8A69-553108D64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3939" y="159702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13">
            <a:extLst>
              <a:ext uri="{FF2B5EF4-FFF2-40B4-BE49-F238E27FC236}">
                <a16:creationId xmlns:a16="http://schemas.microsoft.com/office/drawing/2014/main" id="{8F88E2DB-A878-4A79-BF39-2824B210D4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6350" y="4711700"/>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11">
            <a:extLst>
              <a:ext uri="{FF2B5EF4-FFF2-40B4-BE49-F238E27FC236}">
                <a16:creationId xmlns:a16="http://schemas.microsoft.com/office/drawing/2014/main" id="{5E4F6BA9-29E4-43CD-A1DE-56907EB48F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6589" y="3155950"/>
            <a:ext cx="3298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14">
            <a:extLst>
              <a:ext uri="{FF2B5EF4-FFF2-40B4-BE49-F238E27FC236}">
                <a16:creationId xmlns:a16="http://schemas.microsoft.com/office/drawing/2014/main" id="{112121E8-480C-4445-8A0D-F6E62B2485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0738" y="4905375"/>
            <a:ext cx="3009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564" name="Imagen 3">
            <a:extLst>
              <a:ext uri="{FF2B5EF4-FFF2-40B4-BE49-F238E27FC236}">
                <a16:creationId xmlns:a16="http://schemas.microsoft.com/office/drawing/2014/main" id="{0C903F44-44AD-44CA-A724-626E9722D96B}"/>
              </a:ext>
            </a:extLst>
          </p:cNvPr>
          <p:cNvPicPr>
            <a:picLocks noChangeAspect="1"/>
          </p:cNvPicPr>
          <p:nvPr/>
        </p:nvPicPr>
        <p:blipFill>
          <a:blip r:embed="rId2">
            <a:extLst>
              <a:ext uri="{28A0092B-C50C-407E-A947-70E740481C1C}">
                <a14:useLocalDpi xmlns:a14="http://schemas.microsoft.com/office/drawing/2010/main" val="0"/>
              </a:ext>
            </a:extLst>
          </a:blip>
          <a:srcRect l="37715" t="18082" r="35353" b="14722"/>
          <a:stretch>
            <a:fillRect/>
          </a:stretch>
        </p:blipFill>
        <p:spPr bwMode="auto">
          <a:xfrm>
            <a:off x="1499421" y="645106"/>
            <a:ext cx="3739169" cy="5247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0" name="Straight Connector 79">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6565" name="CuadroTexto 4">
            <a:extLst>
              <a:ext uri="{FF2B5EF4-FFF2-40B4-BE49-F238E27FC236}">
                <a16:creationId xmlns:a16="http://schemas.microsoft.com/office/drawing/2014/main" id="{6BF9A4C1-E300-4DD5-926F-621BBD777C6C}"/>
              </a:ext>
            </a:extLst>
          </p:cNvPr>
          <p:cNvSpPr txBox="1">
            <a:spLocks noChangeArrowheads="1"/>
          </p:cNvSpPr>
          <p:nvPr/>
        </p:nvSpPr>
        <p:spPr bwMode="auto">
          <a:xfrm>
            <a:off x="6411684" y="2198914"/>
            <a:ext cx="5127172"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90000"/>
              </a:lnSpc>
              <a:spcAft>
                <a:spcPts val="600"/>
              </a:spcAft>
              <a:buClr>
                <a:schemeClr val="accent1"/>
              </a:buClr>
              <a:buFont typeface="Calibri" panose="020F0502020204030204" pitchFamily="34" charset="0"/>
            </a:pPr>
            <a:r>
              <a:rPr lang="en-US" altLang="es-ES" dirty="0" err="1">
                <a:solidFill>
                  <a:schemeClr val="tx1">
                    <a:lumMod val="75000"/>
                    <a:lumOff val="25000"/>
                  </a:schemeClr>
                </a:solidFill>
                <a:latin typeface="+mn-lt"/>
              </a:rPr>
              <a:t>Nuestros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suelos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agua</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océanos</a:t>
            </a:r>
            <a:r>
              <a:rPr lang="en-US" altLang="es-ES" dirty="0">
                <a:solidFill>
                  <a:schemeClr val="tx1">
                    <a:lumMod val="75000"/>
                    <a:lumOff val="25000"/>
                  </a:schemeClr>
                </a:solidFill>
                <a:latin typeface="+mn-lt"/>
              </a:rPr>
              <a:t>, bosques y </a:t>
            </a:r>
            <a:r>
              <a:rPr lang="en-US" altLang="es-ES" dirty="0" err="1">
                <a:solidFill>
                  <a:schemeClr val="tx1">
                    <a:lumMod val="75000"/>
                    <a:lumOff val="25000"/>
                  </a:schemeClr>
                </a:solidFill>
                <a:latin typeface="+mn-lt"/>
              </a:rPr>
              <a:t>nuestra</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biodiversidad</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están</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siendo</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rápidamente</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degradados</a:t>
            </a:r>
            <a:r>
              <a:rPr lang="en-US" altLang="es-ES" dirty="0">
                <a:solidFill>
                  <a:schemeClr val="tx1">
                    <a:lumMod val="75000"/>
                    <a:lumOff val="25000"/>
                  </a:schemeClr>
                </a:solidFill>
                <a:latin typeface="+mn-lt"/>
              </a:rPr>
              <a:t>.</a:t>
            </a:r>
          </a:p>
          <a:p>
            <a:pPr>
              <a:lnSpc>
                <a:spcPct val="90000"/>
              </a:lnSpc>
              <a:spcAft>
                <a:spcPts val="600"/>
              </a:spcAft>
              <a:buClr>
                <a:schemeClr val="accent1"/>
              </a:buClr>
              <a:buFont typeface="Calibri" panose="020F0502020204030204" pitchFamily="34" charset="0"/>
            </a:pPr>
            <a:r>
              <a:rPr lang="en-US" altLang="es-ES" dirty="0">
                <a:solidFill>
                  <a:schemeClr val="tx1">
                    <a:lumMod val="75000"/>
                    <a:lumOff val="25000"/>
                  </a:schemeClr>
                </a:solidFill>
                <a:latin typeface="+mn-lt"/>
              </a:rPr>
              <a:t>El </a:t>
            </a:r>
            <a:r>
              <a:rPr lang="en-US" altLang="es-ES" dirty="0" err="1">
                <a:solidFill>
                  <a:schemeClr val="tx1">
                    <a:lumMod val="75000"/>
                    <a:lumOff val="25000"/>
                  </a:schemeClr>
                </a:solidFill>
                <a:latin typeface="+mn-lt"/>
              </a:rPr>
              <a:t>cambio</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climático</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está</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poniendo</a:t>
            </a:r>
            <a:r>
              <a:rPr lang="en-US" altLang="es-ES" dirty="0">
                <a:solidFill>
                  <a:schemeClr val="tx1">
                    <a:lumMod val="75000"/>
                    <a:lumOff val="25000"/>
                  </a:schemeClr>
                </a:solidFill>
                <a:latin typeface="+mn-lt"/>
              </a:rPr>
              <a:t> mayor </a:t>
            </a:r>
            <a:r>
              <a:rPr lang="en-US" altLang="es-ES" dirty="0" err="1">
                <a:solidFill>
                  <a:schemeClr val="tx1">
                    <a:lumMod val="75000"/>
                    <a:lumOff val="25000"/>
                  </a:schemeClr>
                </a:solidFill>
                <a:latin typeface="+mn-lt"/>
              </a:rPr>
              <a:t>presión</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sobre</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los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recursos</a:t>
            </a:r>
            <a:r>
              <a:rPr lang="en-US" altLang="es-ES" dirty="0">
                <a:solidFill>
                  <a:schemeClr val="tx1">
                    <a:lumMod val="75000"/>
                    <a:lumOff val="25000"/>
                  </a:schemeClr>
                </a:solidFill>
                <a:latin typeface="+mn-lt"/>
              </a:rPr>
              <a:t> de </a:t>
            </a:r>
            <a:r>
              <a:rPr lang="en-US" altLang="es-ES" dirty="0" err="1">
                <a:solidFill>
                  <a:schemeClr val="tx1">
                    <a:lumMod val="75000"/>
                    <a:lumOff val="25000"/>
                  </a:schemeClr>
                </a:solidFill>
                <a:latin typeface="+mn-lt"/>
              </a:rPr>
              <a:t>los</a:t>
            </a:r>
            <a:r>
              <a:rPr lang="en-US" altLang="es-ES" dirty="0">
                <a:solidFill>
                  <a:schemeClr val="tx1">
                    <a:lumMod val="75000"/>
                    <a:lumOff val="25000"/>
                  </a:schemeClr>
                </a:solidFill>
                <a:latin typeface="+mn-lt"/>
              </a:rPr>
              <a:t> que </a:t>
            </a:r>
            <a:r>
              <a:rPr lang="en-US" altLang="es-ES" dirty="0" err="1">
                <a:solidFill>
                  <a:schemeClr val="tx1">
                    <a:lumMod val="75000"/>
                    <a:lumOff val="25000"/>
                  </a:schemeClr>
                </a:solidFill>
                <a:latin typeface="+mn-lt"/>
              </a:rPr>
              <a:t>dependemos</a:t>
            </a:r>
            <a:r>
              <a:rPr lang="en-US" altLang="es-ES" dirty="0">
                <a:solidFill>
                  <a:schemeClr val="tx1">
                    <a:lumMod val="75000"/>
                    <a:lumOff val="25000"/>
                  </a:schemeClr>
                </a:solidFill>
                <a:latin typeface="+mn-lt"/>
              </a:rPr>
              <a:t> y </a:t>
            </a:r>
            <a:r>
              <a:rPr lang="en-US" altLang="es-ES" dirty="0" err="1">
                <a:solidFill>
                  <a:schemeClr val="tx1">
                    <a:lumMod val="75000"/>
                    <a:lumOff val="25000"/>
                  </a:schemeClr>
                </a:solidFill>
                <a:latin typeface="+mn-lt"/>
              </a:rPr>
              <a:t>aumentan</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los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riesgos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asociados</a:t>
            </a:r>
            <a:r>
              <a:rPr lang="en-US" altLang="es-ES" dirty="0">
                <a:solidFill>
                  <a:schemeClr val="tx1">
                    <a:lumMod val="75000"/>
                    <a:lumOff val="25000"/>
                  </a:schemeClr>
                </a:solidFill>
                <a:latin typeface="+mn-lt"/>
              </a:rPr>
              <a:t> a </a:t>
            </a:r>
            <a:r>
              <a:rPr lang="en-US" altLang="es-ES" dirty="0" err="1">
                <a:solidFill>
                  <a:schemeClr val="tx1">
                    <a:lumMod val="75000"/>
                    <a:lumOff val="25000"/>
                  </a:schemeClr>
                </a:solidFill>
                <a:latin typeface="+mn-lt"/>
              </a:rPr>
              <a:t>desastres</a:t>
            </a:r>
            <a:r>
              <a:rPr lang="en-US" altLang="es-ES" dirty="0">
                <a:solidFill>
                  <a:schemeClr val="tx1">
                    <a:lumMod val="75000"/>
                    <a:lumOff val="25000"/>
                  </a:schemeClr>
                </a:solidFill>
                <a:latin typeface="+mn-lt"/>
              </a:rPr>
              <a:t> tales </a:t>
            </a:r>
            <a:r>
              <a:rPr lang="en-US" altLang="es-ES" dirty="0" err="1">
                <a:solidFill>
                  <a:schemeClr val="tx1">
                    <a:lumMod val="75000"/>
                    <a:lumOff val="25000"/>
                  </a:schemeClr>
                </a:solidFill>
                <a:latin typeface="+mn-lt"/>
              </a:rPr>
              <a:t>como</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sequías</a:t>
            </a:r>
            <a:r>
              <a:rPr lang="en-US" altLang="es-ES" dirty="0">
                <a:solidFill>
                  <a:schemeClr val="tx1">
                    <a:lumMod val="75000"/>
                    <a:lumOff val="25000"/>
                  </a:schemeClr>
                </a:solidFill>
                <a:latin typeface="+mn-lt"/>
              </a:rPr>
              <a:t> e </a:t>
            </a:r>
            <a:r>
              <a:rPr lang="en-US" altLang="es-ES" dirty="0" err="1">
                <a:solidFill>
                  <a:schemeClr val="tx1">
                    <a:lumMod val="75000"/>
                    <a:lumOff val="25000"/>
                  </a:schemeClr>
                </a:solidFill>
                <a:latin typeface="+mn-lt"/>
              </a:rPr>
              <a:t>inundaciones</a:t>
            </a:r>
            <a:r>
              <a:rPr lang="en-US" altLang="es-ES" dirty="0">
                <a:solidFill>
                  <a:schemeClr val="tx1">
                    <a:lumMod val="75000"/>
                    <a:lumOff val="25000"/>
                  </a:schemeClr>
                </a:solidFill>
                <a:latin typeface="+mn-lt"/>
              </a:rPr>
              <a:t>. </a:t>
            </a:r>
          </a:p>
          <a:p>
            <a:pPr>
              <a:lnSpc>
                <a:spcPct val="90000"/>
              </a:lnSpc>
              <a:spcAft>
                <a:spcPts val="600"/>
              </a:spcAft>
              <a:buClr>
                <a:schemeClr val="accent1"/>
              </a:buClr>
              <a:buFont typeface="Calibri" panose="020F0502020204030204" pitchFamily="34" charset="0"/>
            </a:pPr>
            <a:r>
              <a:rPr lang="en-US" altLang="es-ES" dirty="0" err="1">
                <a:solidFill>
                  <a:schemeClr val="tx1">
                    <a:lumMod val="75000"/>
                    <a:lumOff val="25000"/>
                  </a:schemeClr>
                </a:solidFill>
                <a:latin typeface="+mn-lt"/>
              </a:rPr>
              <a:t>Necesitamos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una</a:t>
            </a:r>
            <a:r>
              <a:rPr lang="en-US" altLang="es-ES" dirty="0">
                <a:solidFill>
                  <a:schemeClr val="tx1">
                    <a:lumMod val="75000"/>
                    <a:lumOff val="25000"/>
                  </a:schemeClr>
                </a:solidFill>
                <a:latin typeface="+mn-lt"/>
              </a:rPr>
              <a:t> profunda </a:t>
            </a:r>
            <a:r>
              <a:rPr lang="en-US" altLang="es-ES" dirty="0" err="1">
                <a:solidFill>
                  <a:schemeClr val="tx1">
                    <a:lumMod val="75000"/>
                    <a:lumOff val="25000"/>
                  </a:schemeClr>
                </a:solidFill>
                <a:latin typeface="+mn-lt"/>
              </a:rPr>
              <a:t>reforma</a:t>
            </a:r>
            <a:r>
              <a:rPr lang="en-US" altLang="es-ES" dirty="0">
                <a:solidFill>
                  <a:schemeClr val="tx1">
                    <a:lumMod val="75000"/>
                    <a:lumOff val="25000"/>
                  </a:schemeClr>
                </a:solidFill>
                <a:latin typeface="+mn-lt"/>
              </a:rPr>
              <a:t> del </a:t>
            </a:r>
            <a:r>
              <a:rPr lang="en-US" altLang="es-ES" dirty="0" err="1">
                <a:solidFill>
                  <a:schemeClr val="tx1">
                    <a:lumMod val="75000"/>
                    <a:lumOff val="25000"/>
                  </a:schemeClr>
                </a:solidFill>
                <a:latin typeface="+mn-lt"/>
              </a:rPr>
              <a:t>sistema</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mundial</a:t>
            </a:r>
            <a:r>
              <a:rPr lang="en-US" altLang="es-ES" dirty="0">
                <a:solidFill>
                  <a:schemeClr val="tx1">
                    <a:lumMod val="75000"/>
                    <a:lumOff val="25000"/>
                  </a:schemeClr>
                </a:solidFill>
                <a:latin typeface="+mn-lt"/>
              </a:rPr>
              <a:t> de </a:t>
            </a:r>
            <a:r>
              <a:rPr lang="en-US" altLang="es-ES" dirty="0" err="1">
                <a:solidFill>
                  <a:schemeClr val="tx1">
                    <a:lumMod val="75000"/>
                    <a:lumOff val="25000"/>
                  </a:schemeClr>
                </a:solidFill>
                <a:latin typeface="+mn-lt"/>
              </a:rPr>
              <a:t>agricultura</a:t>
            </a:r>
            <a:r>
              <a:rPr lang="en-US" altLang="es-ES" dirty="0">
                <a:solidFill>
                  <a:schemeClr val="tx1">
                    <a:lumMod val="75000"/>
                    <a:lumOff val="25000"/>
                  </a:schemeClr>
                </a:solidFill>
                <a:latin typeface="+mn-lt"/>
              </a:rPr>
              <a:t> y </a:t>
            </a:r>
            <a:r>
              <a:rPr lang="en-US" altLang="es-ES" dirty="0" err="1">
                <a:solidFill>
                  <a:schemeClr val="tx1">
                    <a:lumMod val="75000"/>
                    <a:lumOff val="25000"/>
                  </a:schemeClr>
                </a:solidFill>
                <a:latin typeface="+mn-lt"/>
              </a:rPr>
              <a:t>alimentación</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si</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queremos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nutrir</a:t>
            </a:r>
            <a:r>
              <a:rPr lang="en-US" altLang="es-ES" dirty="0">
                <a:solidFill>
                  <a:schemeClr val="tx1">
                    <a:lumMod val="75000"/>
                    <a:lumOff val="25000"/>
                  </a:schemeClr>
                </a:solidFill>
                <a:latin typeface="+mn-lt"/>
              </a:rPr>
              <a:t> a </a:t>
            </a:r>
            <a:r>
              <a:rPr lang="en-US" altLang="es-ES" dirty="0" err="1">
                <a:solidFill>
                  <a:schemeClr val="tx1">
                    <a:lumMod val="75000"/>
                    <a:lumOff val="25000"/>
                  </a:schemeClr>
                </a:solidFill>
                <a:latin typeface="+mn-lt"/>
              </a:rPr>
              <a:t>los</a:t>
            </a:r>
            <a:r>
              <a:rPr lang="en-US" altLang="es-ES" dirty="0">
                <a:solidFill>
                  <a:schemeClr val="tx1">
                    <a:lumMod val="75000"/>
                    <a:lumOff val="25000"/>
                  </a:schemeClr>
                </a:solidFill>
                <a:latin typeface="+mn-lt"/>
              </a:rPr>
              <a:t> 925 </a:t>
            </a:r>
            <a:r>
              <a:rPr lang="en-US" altLang="es-ES" dirty="0" err="1">
                <a:solidFill>
                  <a:schemeClr val="tx1">
                    <a:lumMod val="75000"/>
                    <a:lumOff val="25000"/>
                  </a:schemeClr>
                </a:solidFill>
                <a:latin typeface="+mn-lt"/>
              </a:rPr>
              <a:t>millones</a:t>
            </a:r>
            <a:r>
              <a:rPr lang="en-US" altLang="es-ES" dirty="0">
                <a:solidFill>
                  <a:schemeClr val="tx1">
                    <a:lumMod val="75000"/>
                    <a:lumOff val="25000"/>
                  </a:schemeClr>
                </a:solidFill>
                <a:latin typeface="+mn-lt"/>
              </a:rPr>
              <a:t> de </a:t>
            </a:r>
            <a:r>
              <a:rPr lang="en-US" altLang="es-ES" dirty="0" err="1">
                <a:solidFill>
                  <a:schemeClr val="tx1">
                    <a:lumMod val="75000"/>
                    <a:lumOff val="25000"/>
                  </a:schemeClr>
                </a:solidFill>
                <a:latin typeface="+mn-lt"/>
              </a:rPr>
              <a:t>hambrientos</a:t>
            </a:r>
            <a:r>
              <a:rPr lang="en-US" altLang="es-ES" dirty="0">
                <a:solidFill>
                  <a:schemeClr val="tx1">
                    <a:lumMod val="75000"/>
                    <a:lumOff val="25000"/>
                  </a:schemeClr>
                </a:solidFill>
                <a:latin typeface="+mn-lt"/>
              </a:rPr>
              <a:t> que </a:t>
            </a:r>
            <a:r>
              <a:rPr lang="en-US" altLang="es-ES" dirty="0" err="1">
                <a:solidFill>
                  <a:schemeClr val="tx1">
                    <a:lumMod val="75000"/>
                    <a:lumOff val="25000"/>
                  </a:schemeClr>
                </a:solidFill>
                <a:latin typeface="+mn-lt"/>
              </a:rPr>
              <a:t>existen</a:t>
            </a:r>
            <a:r>
              <a:rPr lang="en-US" altLang="es-ES" dirty="0">
                <a:solidFill>
                  <a:schemeClr val="tx1">
                    <a:lumMod val="75000"/>
                    <a:lumOff val="25000"/>
                  </a:schemeClr>
                </a:solidFill>
                <a:latin typeface="+mn-lt"/>
              </a:rPr>
              <a:t>.</a:t>
            </a:r>
          </a:p>
        </p:txBody>
      </p:sp>
      <p:sp>
        <p:nvSpPr>
          <p:cNvPr id="82" name="Rectangle 8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Rectangle 83">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7A2D2D42-A055-4CF9-AEE8-2FEBD891F31C}"/>
              </a:ext>
            </a:extLst>
          </p:cNvPr>
          <p:cNvSpPr>
            <a:spLocks noGrp="1"/>
          </p:cNvSpPr>
          <p:nvPr>
            <p:ph type="title"/>
          </p:nvPr>
        </p:nvSpPr>
        <p:spPr/>
        <p:txBody>
          <a:bodyPr/>
          <a:lstStyle/>
          <a:p>
            <a:r>
              <a:rPr lang="es-ES" altLang="en-US"/>
              <a:t>Hambre Cero</a:t>
            </a:r>
            <a:endParaRPr lang="en-US" altLang="en-US"/>
          </a:p>
        </p:txBody>
      </p:sp>
      <p:pic>
        <p:nvPicPr>
          <p:cNvPr id="67588" name="Content Placeholder 14">
            <a:extLst>
              <a:ext uri="{FF2B5EF4-FFF2-40B4-BE49-F238E27FC236}">
                <a16:creationId xmlns:a16="http://schemas.microsoft.com/office/drawing/2014/main" id="{F518F87E-61A8-4ADA-9241-373B4A005B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417375" y="4315781"/>
            <a:ext cx="5040826" cy="1847850"/>
          </a:xfrm>
        </p:spPr>
      </p:pic>
      <p:pic>
        <p:nvPicPr>
          <p:cNvPr id="67589" name="Picture 15">
            <a:extLst>
              <a:ext uri="{FF2B5EF4-FFF2-40B4-BE49-F238E27FC236}">
                <a16:creationId xmlns:a16="http://schemas.microsoft.com/office/drawing/2014/main" id="{5D766863-6886-4348-A8A3-0FEE330EF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9168" y="4117222"/>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17">
            <a:extLst>
              <a:ext uri="{FF2B5EF4-FFF2-40B4-BE49-F238E27FC236}">
                <a16:creationId xmlns:a16="http://schemas.microsoft.com/office/drawing/2014/main" id="{E68037F1-3321-40DB-BC73-4120A5C385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238" y="1767866"/>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18">
            <a:extLst>
              <a:ext uri="{FF2B5EF4-FFF2-40B4-BE49-F238E27FC236}">
                <a16:creationId xmlns:a16="http://schemas.microsoft.com/office/drawing/2014/main" id="{C797F145-F519-4A2B-89AD-4E590B5962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9514" y="1981201"/>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19">
            <a:extLst>
              <a:ext uri="{FF2B5EF4-FFF2-40B4-BE49-F238E27FC236}">
                <a16:creationId xmlns:a16="http://schemas.microsoft.com/office/drawing/2014/main" id="{E008675E-C47C-4184-AA4B-80640310AB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526" y="3943382"/>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20">
            <a:extLst>
              <a:ext uri="{FF2B5EF4-FFF2-40B4-BE49-F238E27FC236}">
                <a16:creationId xmlns:a16="http://schemas.microsoft.com/office/drawing/2014/main" id="{66E16438-970B-411A-B30A-4E5E2EF642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2213" y="2428907"/>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8437124-1761-4499-8D12-BCE580B94AE5}"/>
              </a:ext>
            </a:extLst>
          </p:cNvPr>
          <p:cNvSpPr/>
          <p:nvPr/>
        </p:nvSpPr>
        <p:spPr>
          <a:xfrm>
            <a:off x="6499226" y="773113"/>
            <a:ext cx="3960813" cy="5256212"/>
          </a:xfrm>
          <a:prstGeom prst="roundRect">
            <a:avLst/>
          </a:prstGeom>
          <a:solidFill>
            <a:srgbClr val="279C4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pic>
        <p:nvPicPr>
          <p:cNvPr id="68612" name="Imagen 4">
            <a:extLst>
              <a:ext uri="{FF2B5EF4-FFF2-40B4-BE49-F238E27FC236}">
                <a16:creationId xmlns:a16="http://schemas.microsoft.com/office/drawing/2014/main" id="{8E668391-CDFB-4B77-9831-CB82E0020AB0}"/>
              </a:ext>
            </a:extLst>
          </p:cNvPr>
          <p:cNvPicPr>
            <a:picLocks noChangeAspect="1"/>
          </p:cNvPicPr>
          <p:nvPr/>
        </p:nvPicPr>
        <p:blipFill>
          <a:blip r:embed="rId2">
            <a:extLst>
              <a:ext uri="{28A0092B-C50C-407E-A947-70E740481C1C}">
                <a14:useLocalDpi xmlns:a14="http://schemas.microsoft.com/office/drawing/2010/main" val="0"/>
              </a:ext>
            </a:extLst>
          </a:blip>
          <a:srcRect l="37715" t="20601" r="35353" b="12201"/>
          <a:stretch>
            <a:fillRect/>
          </a:stretch>
        </p:blipFill>
        <p:spPr bwMode="auto">
          <a:xfrm>
            <a:off x="1703388" y="115888"/>
            <a:ext cx="4679950" cy="657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CuadroTexto 5">
            <a:extLst>
              <a:ext uri="{FF2B5EF4-FFF2-40B4-BE49-F238E27FC236}">
                <a16:creationId xmlns:a16="http://schemas.microsoft.com/office/drawing/2014/main" id="{897F8C4A-C586-43ED-BE7C-FF4829D3BA88}"/>
              </a:ext>
            </a:extLst>
          </p:cNvPr>
          <p:cNvSpPr txBox="1">
            <a:spLocks noChangeArrowheads="1"/>
          </p:cNvSpPr>
          <p:nvPr/>
        </p:nvSpPr>
        <p:spPr bwMode="auto">
          <a:xfrm>
            <a:off x="6615113" y="1092200"/>
            <a:ext cx="3960812"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Aft>
                <a:spcPts val="600"/>
              </a:spcAft>
            </a:pPr>
            <a:r>
              <a:rPr lang="es-AR" altLang="es-ES" sz="2100"/>
              <a:t>Para lograr el desarrollo sostenible es fundamental garantizar una vida saludable y promover el bienestar para todos a cualquier edad.</a:t>
            </a:r>
          </a:p>
          <a:p>
            <a:pPr>
              <a:spcAft>
                <a:spcPts val="600"/>
              </a:spcAft>
            </a:pPr>
            <a:r>
              <a:rPr lang="es-AR" altLang="es-ES" sz="2100"/>
              <a:t>Se necesitan muchas más iniciativas para erradicar por completo una amplia</a:t>
            </a:r>
          </a:p>
          <a:p>
            <a:pPr>
              <a:spcAft>
                <a:spcPts val="600"/>
              </a:spcAft>
            </a:pPr>
            <a:r>
              <a:rPr lang="es-AR" altLang="es-ES" sz="2100"/>
              <a:t>gama de enfermedades y hacer frente a numerosas y variadas cuestiones persistentes y emergentes relativas a la salud.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7E55ADEA-8984-4858-B8B7-72FFEB8362AB}"/>
              </a:ext>
            </a:extLst>
          </p:cNvPr>
          <p:cNvSpPr/>
          <p:nvPr/>
        </p:nvSpPr>
        <p:spPr>
          <a:xfrm>
            <a:off x="1631951" y="85726"/>
            <a:ext cx="4176713" cy="3673475"/>
          </a:xfrm>
          <a:prstGeom prst="roundRect">
            <a:avLst/>
          </a:prstGeom>
          <a:solidFill>
            <a:srgbClr val="C220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pic>
        <p:nvPicPr>
          <p:cNvPr id="69636" name="Imagen 3">
            <a:extLst>
              <a:ext uri="{FF2B5EF4-FFF2-40B4-BE49-F238E27FC236}">
                <a16:creationId xmlns:a16="http://schemas.microsoft.com/office/drawing/2014/main" id="{577FE4F3-7A77-4922-B34E-429B181CE1A1}"/>
              </a:ext>
            </a:extLst>
          </p:cNvPr>
          <p:cNvPicPr>
            <a:picLocks noChangeAspect="1"/>
          </p:cNvPicPr>
          <p:nvPr/>
        </p:nvPicPr>
        <p:blipFill>
          <a:blip r:embed="rId2">
            <a:extLst>
              <a:ext uri="{28A0092B-C50C-407E-A947-70E740481C1C}">
                <a14:useLocalDpi xmlns:a14="http://schemas.microsoft.com/office/drawing/2010/main" val="0"/>
              </a:ext>
            </a:extLst>
          </a:blip>
          <a:srcRect l="38188" t="17241" r="35353" b="14722"/>
          <a:stretch>
            <a:fillRect/>
          </a:stretch>
        </p:blipFill>
        <p:spPr bwMode="auto">
          <a:xfrm>
            <a:off x="6024564" y="115888"/>
            <a:ext cx="4554537" cy="658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CuadroTexto 4">
            <a:extLst>
              <a:ext uri="{FF2B5EF4-FFF2-40B4-BE49-F238E27FC236}">
                <a16:creationId xmlns:a16="http://schemas.microsoft.com/office/drawing/2014/main" id="{5DCDCE97-53AA-49EF-B8A3-C27909B3C15C}"/>
              </a:ext>
            </a:extLst>
          </p:cNvPr>
          <p:cNvSpPr txBox="1">
            <a:spLocks noChangeArrowheads="1"/>
          </p:cNvSpPr>
          <p:nvPr/>
        </p:nvSpPr>
        <p:spPr bwMode="auto">
          <a:xfrm>
            <a:off x="1703388" y="260351"/>
            <a:ext cx="40322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AR" altLang="es-ES" sz="2100" i="1"/>
              <a:t>La consecución de una educación de calidad es la base para mejorar la vida de las personas y el desarrollo sostenible.</a:t>
            </a:r>
          </a:p>
          <a:p>
            <a:r>
              <a:rPr lang="es-AR" altLang="es-ES" sz="2100"/>
              <a:t>Es necesario redoblar los esfuerzos para conseguir mayores avances en la consecución de los objetivos</a:t>
            </a:r>
          </a:p>
          <a:p>
            <a:r>
              <a:rPr lang="es-AR" altLang="es-ES" sz="2100"/>
              <a:t>de la educación universal. </a:t>
            </a:r>
          </a:p>
        </p:txBody>
      </p:sp>
      <p:sp>
        <p:nvSpPr>
          <p:cNvPr id="69638" name="CuadroTexto 5">
            <a:extLst>
              <a:ext uri="{FF2B5EF4-FFF2-40B4-BE49-F238E27FC236}">
                <a16:creationId xmlns:a16="http://schemas.microsoft.com/office/drawing/2014/main" id="{098647A9-D183-477D-A54F-BF29747E4800}"/>
              </a:ext>
            </a:extLst>
          </p:cNvPr>
          <p:cNvSpPr txBox="1">
            <a:spLocks noChangeArrowheads="1"/>
          </p:cNvSpPr>
          <p:nvPr/>
        </p:nvSpPr>
        <p:spPr bwMode="auto">
          <a:xfrm>
            <a:off x="1631951" y="3933826"/>
            <a:ext cx="3959225"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150000"/>
              </a:lnSpc>
            </a:pPr>
            <a:r>
              <a:rPr lang="es-AR" altLang="es-ES" sz="1900"/>
              <a:t>Por ejemplo, se ha conseguido la igualdad entre niñas y niños</a:t>
            </a:r>
          </a:p>
          <a:p>
            <a:pPr>
              <a:lnSpc>
                <a:spcPct val="150000"/>
              </a:lnSpc>
            </a:pPr>
            <a:r>
              <a:rPr lang="es-AR" altLang="es-ES" sz="1900"/>
              <a:t>en la educación primaria en el mundo, pero pocos países han conseguido ese objetivo</a:t>
            </a:r>
          </a:p>
          <a:p>
            <a:pPr>
              <a:lnSpc>
                <a:spcPct val="150000"/>
              </a:lnSpc>
            </a:pPr>
            <a:r>
              <a:rPr lang="es-AR" altLang="es-ES" sz="1900"/>
              <a:t>a todos los niveles educativos.</a:t>
            </a:r>
          </a:p>
          <a:p>
            <a:pPr>
              <a:lnSpc>
                <a:spcPct val="150000"/>
              </a:lnSpc>
            </a:pPr>
            <a:endParaRPr lang="es-AR" altLang="es-E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E975AF7-09B8-4821-80A2-42309DA8F8C6}"/>
              </a:ext>
            </a:extLst>
          </p:cNvPr>
          <p:cNvSpPr txBox="1">
            <a:spLocks noChangeArrowheads="1"/>
          </p:cNvSpPr>
          <p:nvPr/>
        </p:nvSpPr>
        <p:spPr>
          <a:xfrm>
            <a:off x="1562100" y="387350"/>
            <a:ext cx="9067800" cy="554038"/>
          </a:xfrm>
          <a:prstGeom prst="rect">
            <a:avLst/>
          </a:prstGeom>
        </p:spPr>
        <p:txBody>
          <a:bodyPr lIns="90488" tIns="44450" rIns="90488" bIns="44450" anchor="b"/>
          <a:lstStyle/>
          <a:p>
            <a:pPr algn="ctr">
              <a:defRPr/>
            </a:pPr>
            <a:r>
              <a:rPr lang="es-ES" altLang="es-PE" sz="3200" b="1" dirty="0">
                <a:ea typeface="+mj-ea"/>
              </a:rPr>
              <a:t>Costo de limpiar después</a:t>
            </a:r>
          </a:p>
        </p:txBody>
      </p:sp>
      <p:sp>
        <p:nvSpPr>
          <p:cNvPr id="8" name="7 Elipse">
            <a:extLst>
              <a:ext uri="{FF2B5EF4-FFF2-40B4-BE49-F238E27FC236}">
                <a16:creationId xmlns:a16="http://schemas.microsoft.com/office/drawing/2014/main" id="{C401EEF3-2752-4B4C-BA29-F4F4B679943B}"/>
              </a:ext>
            </a:extLst>
          </p:cNvPr>
          <p:cNvSpPr/>
          <p:nvPr/>
        </p:nvSpPr>
        <p:spPr>
          <a:xfrm>
            <a:off x="1952626" y="1500188"/>
            <a:ext cx="1643063" cy="1428750"/>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 name="8 Elipse">
            <a:extLst>
              <a:ext uri="{FF2B5EF4-FFF2-40B4-BE49-F238E27FC236}">
                <a16:creationId xmlns:a16="http://schemas.microsoft.com/office/drawing/2014/main" id="{72DA3354-5217-4B1C-A629-1A24453F6B8E}"/>
              </a:ext>
            </a:extLst>
          </p:cNvPr>
          <p:cNvSpPr/>
          <p:nvPr/>
        </p:nvSpPr>
        <p:spPr>
          <a:xfrm>
            <a:off x="1952626" y="3000375"/>
            <a:ext cx="1643063" cy="142875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 name="9 Elipse">
            <a:extLst>
              <a:ext uri="{FF2B5EF4-FFF2-40B4-BE49-F238E27FC236}">
                <a16:creationId xmlns:a16="http://schemas.microsoft.com/office/drawing/2014/main" id="{E6915707-D01E-43D6-8F80-3B2B1A2F0F89}"/>
              </a:ext>
            </a:extLst>
          </p:cNvPr>
          <p:cNvSpPr/>
          <p:nvPr/>
        </p:nvSpPr>
        <p:spPr>
          <a:xfrm>
            <a:off x="1952626" y="4572000"/>
            <a:ext cx="1643063" cy="142875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 name="10 Rectángulo redondeado">
            <a:extLst>
              <a:ext uri="{FF2B5EF4-FFF2-40B4-BE49-F238E27FC236}">
                <a16:creationId xmlns:a16="http://schemas.microsoft.com/office/drawing/2014/main" id="{BFCEB4D8-5EA1-438F-9FCF-1FB6C2D46D8A}"/>
              </a:ext>
            </a:extLst>
          </p:cNvPr>
          <p:cNvSpPr/>
          <p:nvPr/>
        </p:nvSpPr>
        <p:spPr>
          <a:xfrm>
            <a:off x="8382000" y="1500188"/>
            <a:ext cx="2000250" cy="1357312"/>
          </a:xfrm>
          <a:prstGeom prst="round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 name="11 Rectángulo redondeado">
            <a:extLst>
              <a:ext uri="{FF2B5EF4-FFF2-40B4-BE49-F238E27FC236}">
                <a16:creationId xmlns:a16="http://schemas.microsoft.com/office/drawing/2014/main" id="{1EA457E2-1BB3-4A50-AE5D-A1898B262534}"/>
              </a:ext>
            </a:extLst>
          </p:cNvPr>
          <p:cNvSpPr/>
          <p:nvPr/>
        </p:nvSpPr>
        <p:spPr>
          <a:xfrm>
            <a:off x="8382000" y="3071813"/>
            <a:ext cx="2000250" cy="135731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 name="12 Rectángulo redondeado">
            <a:extLst>
              <a:ext uri="{FF2B5EF4-FFF2-40B4-BE49-F238E27FC236}">
                <a16:creationId xmlns:a16="http://schemas.microsoft.com/office/drawing/2014/main" id="{506674B5-00D9-4234-A35E-D64F2D387A75}"/>
              </a:ext>
            </a:extLst>
          </p:cNvPr>
          <p:cNvSpPr/>
          <p:nvPr/>
        </p:nvSpPr>
        <p:spPr>
          <a:xfrm>
            <a:off x="8382000" y="4643438"/>
            <a:ext cx="2000250" cy="1357312"/>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249" name="13 CuadroTexto">
            <a:extLst>
              <a:ext uri="{FF2B5EF4-FFF2-40B4-BE49-F238E27FC236}">
                <a16:creationId xmlns:a16="http://schemas.microsoft.com/office/drawing/2014/main" id="{67F869E7-1758-4E81-90AC-B8A9BC014791}"/>
              </a:ext>
            </a:extLst>
          </p:cNvPr>
          <p:cNvSpPr txBox="1">
            <a:spLocks noChangeArrowheads="1"/>
          </p:cNvSpPr>
          <p:nvPr/>
        </p:nvSpPr>
        <p:spPr bwMode="auto">
          <a:xfrm>
            <a:off x="3665539" y="1500189"/>
            <a:ext cx="4645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ES" altLang="en-US" b="1" dirty="0">
                <a:latin typeface="Arial" panose="020B0604020202020204" pitchFamily="34" charset="0"/>
                <a:cs typeface="Arial" panose="020B0604020202020204" pitchFamily="34" charset="0"/>
              </a:rPr>
              <a:t>Río Cuyahoga en Ohio, EEUU </a:t>
            </a:r>
          </a:p>
          <a:p>
            <a:r>
              <a:rPr lang="es-ES" altLang="en-US" dirty="0">
                <a:latin typeface="Arial" panose="020B0604020202020204" pitchFamily="34" charset="0"/>
                <a:cs typeface="Arial" panose="020B0604020202020204" pitchFamily="34" charset="0"/>
              </a:rPr>
              <a:t>Costo estimado de descontaminación: </a:t>
            </a:r>
          </a:p>
          <a:p>
            <a:r>
              <a:rPr lang="es-ES" altLang="en-US" dirty="0">
                <a:latin typeface="Arial" panose="020B0604020202020204" pitchFamily="34" charset="0"/>
                <a:cs typeface="Arial" panose="020B0604020202020204" pitchFamily="34" charset="0"/>
              </a:rPr>
              <a:t>70 millones de dólares americanos. </a:t>
            </a:r>
          </a:p>
        </p:txBody>
      </p:sp>
      <p:sp>
        <p:nvSpPr>
          <p:cNvPr id="10250" name="14 CuadroTexto">
            <a:extLst>
              <a:ext uri="{FF2B5EF4-FFF2-40B4-BE49-F238E27FC236}">
                <a16:creationId xmlns:a16="http://schemas.microsoft.com/office/drawing/2014/main" id="{7739D99D-0852-453F-8EA1-8A83A8C07D9B}"/>
              </a:ext>
            </a:extLst>
          </p:cNvPr>
          <p:cNvSpPr txBox="1">
            <a:spLocks noChangeArrowheads="1"/>
          </p:cNvSpPr>
          <p:nvPr/>
        </p:nvSpPr>
        <p:spPr bwMode="auto">
          <a:xfrm>
            <a:off x="3667125" y="3000375"/>
            <a:ext cx="4643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ES" altLang="en-US" b="1">
                <a:latin typeface="Arial" panose="020B0604020202020204" pitchFamily="34" charset="0"/>
                <a:cs typeface="Arial" panose="020B0604020202020204" pitchFamily="34" charset="0"/>
              </a:rPr>
              <a:t>Bahía de Minamata:</a:t>
            </a:r>
          </a:p>
          <a:p>
            <a:r>
              <a:rPr lang="es-ES" altLang="en-US">
                <a:latin typeface="Arial" panose="020B0604020202020204" pitchFamily="34" charset="0"/>
                <a:cs typeface="Arial" panose="020B0604020202020204" pitchFamily="34" charset="0"/>
              </a:rPr>
              <a:t>Costo estimado de descontaminación:</a:t>
            </a:r>
          </a:p>
          <a:p>
            <a:r>
              <a:rPr lang="es-ES" altLang="en-US">
                <a:latin typeface="Arial" panose="020B0604020202020204" pitchFamily="34" charset="0"/>
                <a:cs typeface="Arial" panose="020B0604020202020204" pitchFamily="34" charset="0"/>
              </a:rPr>
              <a:t>359 millones de dólares americanos </a:t>
            </a:r>
          </a:p>
          <a:p>
            <a:r>
              <a:rPr lang="es-ES" altLang="en-US">
                <a:latin typeface="Arial" panose="020B0604020202020204" pitchFamily="34" charset="0"/>
                <a:cs typeface="Arial" panose="020B0604020202020204" pitchFamily="34" charset="0"/>
              </a:rPr>
              <a:t>(14 años)</a:t>
            </a:r>
          </a:p>
        </p:txBody>
      </p:sp>
      <p:sp>
        <p:nvSpPr>
          <p:cNvPr id="10251" name="15 CuadroTexto">
            <a:extLst>
              <a:ext uri="{FF2B5EF4-FFF2-40B4-BE49-F238E27FC236}">
                <a16:creationId xmlns:a16="http://schemas.microsoft.com/office/drawing/2014/main" id="{0C803B16-680D-43F6-9823-1D8284D28944}"/>
              </a:ext>
            </a:extLst>
          </p:cNvPr>
          <p:cNvSpPr txBox="1">
            <a:spLocks noChangeArrowheads="1"/>
          </p:cNvSpPr>
          <p:nvPr/>
        </p:nvSpPr>
        <p:spPr bwMode="auto">
          <a:xfrm>
            <a:off x="3667125" y="4643438"/>
            <a:ext cx="4643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ES" altLang="en-US" b="1">
                <a:latin typeface="Arial" panose="020B0604020202020204" pitchFamily="34" charset="0"/>
                <a:cs typeface="Arial" panose="020B0604020202020204" pitchFamily="34" charset="0"/>
              </a:rPr>
              <a:t>Limpieza de Aire </a:t>
            </a:r>
          </a:p>
          <a:p>
            <a:r>
              <a:rPr lang="es-ES" altLang="en-US">
                <a:latin typeface="Arial" panose="020B0604020202020204" pitchFamily="34" charset="0"/>
                <a:cs typeface="Arial" panose="020B0604020202020204" pitchFamily="34" charset="0"/>
              </a:rPr>
              <a:t>Costo estimado:</a:t>
            </a:r>
          </a:p>
          <a:p>
            <a:r>
              <a:rPr lang="es-ES" altLang="en-US">
                <a:latin typeface="Arial" panose="020B0604020202020204" pitchFamily="34" charset="0"/>
                <a:cs typeface="Arial" panose="020B0604020202020204" pitchFamily="34" charset="0"/>
              </a:rPr>
              <a:t>275 billones de dólares americanos </a:t>
            </a:r>
          </a:p>
          <a:p>
            <a:r>
              <a:rPr lang="es-ES" altLang="en-US">
                <a:latin typeface="Arial" panose="020B0604020202020204" pitchFamily="34" charset="0"/>
                <a:cs typeface="Arial" panose="020B0604020202020204" pitchFamily="34" charset="0"/>
              </a:rPr>
              <a:t>(5 años)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AEB2BEEB-DBEF-4947-826E-324818318665}"/>
              </a:ext>
            </a:extLst>
          </p:cNvPr>
          <p:cNvSpPr/>
          <p:nvPr/>
        </p:nvSpPr>
        <p:spPr>
          <a:xfrm>
            <a:off x="6294439" y="1223963"/>
            <a:ext cx="4319587" cy="5084762"/>
          </a:xfrm>
          <a:prstGeom prst="roundRect">
            <a:avLst/>
          </a:prstGeom>
          <a:solidFill>
            <a:srgbClr val="EF4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es-AR" dirty="0"/>
          </a:p>
        </p:txBody>
      </p:sp>
      <p:pic>
        <p:nvPicPr>
          <p:cNvPr id="70660" name="Imagen 3">
            <a:extLst>
              <a:ext uri="{FF2B5EF4-FFF2-40B4-BE49-F238E27FC236}">
                <a16:creationId xmlns:a16="http://schemas.microsoft.com/office/drawing/2014/main" id="{AA23164B-3252-4D5C-B8B1-DE68349EE1D9}"/>
              </a:ext>
            </a:extLst>
          </p:cNvPr>
          <p:cNvPicPr>
            <a:picLocks noChangeAspect="1"/>
          </p:cNvPicPr>
          <p:nvPr/>
        </p:nvPicPr>
        <p:blipFill>
          <a:blip r:embed="rId2">
            <a:extLst>
              <a:ext uri="{28A0092B-C50C-407E-A947-70E740481C1C}">
                <a14:useLocalDpi xmlns:a14="http://schemas.microsoft.com/office/drawing/2010/main" val="0"/>
              </a:ext>
            </a:extLst>
          </a:blip>
          <a:srcRect l="38188" t="18921" r="35353" b="13042"/>
          <a:stretch>
            <a:fillRect/>
          </a:stretch>
        </p:blipFill>
        <p:spPr bwMode="auto">
          <a:xfrm>
            <a:off x="1631950" y="153989"/>
            <a:ext cx="4610100"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CuadroTexto 4">
            <a:extLst>
              <a:ext uri="{FF2B5EF4-FFF2-40B4-BE49-F238E27FC236}">
                <a16:creationId xmlns:a16="http://schemas.microsoft.com/office/drawing/2014/main" id="{077D2949-6ECE-4690-A47F-6D0B20CF8E1B}"/>
              </a:ext>
            </a:extLst>
          </p:cNvPr>
          <p:cNvSpPr txBox="1">
            <a:spLocks noChangeArrowheads="1"/>
          </p:cNvSpPr>
          <p:nvPr/>
        </p:nvSpPr>
        <p:spPr bwMode="auto">
          <a:xfrm>
            <a:off x="6346826" y="1628775"/>
            <a:ext cx="4213225"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150000"/>
              </a:lnSpc>
            </a:pPr>
            <a:r>
              <a:rPr lang="es-AR" altLang="es-ES"/>
              <a:t>Si se facilita a las mujeres y niñas igualdad en el acceso a la educación, atención médica,</a:t>
            </a:r>
          </a:p>
          <a:p>
            <a:pPr>
              <a:lnSpc>
                <a:spcPct val="150000"/>
              </a:lnSpc>
            </a:pPr>
            <a:r>
              <a:rPr lang="es-AR" altLang="es-ES"/>
              <a:t>un trabajo decente y representación en los procesos de adopción de decisiones políticas</a:t>
            </a:r>
          </a:p>
          <a:p>
            <a:pPr>
              <a:lnSpc>
                <a:spcPct val="150000"/>
              </a:lnSpc>
            </a:pPr>
            <a:r>
              <a:rPr lang="es-AR" altLang="es-ES"/>
              <a:t>y económicas.</a:t>
            </a:r>
          </a:p>
          <a:p>
            <a:pPr>
              <a:lnSpc>
                <a:spcPct val="150000"/>
              </a:lnSpc>
            </a:pPr>
            <a:r>
              <a:rPr lang="es-AR" altLang="es-ES"/>
              <a:t>Se impulsarán las economías sostenibles y se beneficiará a las sociedades y a la humanidad en su conjunto.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1CD9B7FD-F280-4D15-8EFF-4F3E15C77887}"/>
              </a:ext>
            </a:extLst>
          </p:cNvPr>
          <p:cNvSpPr/>
          <p:nvPr/>
        </p:nvSpPr>
        <p:spPr>
          <a:xfrm>
            <a:off x="1703388" y="368300"/>
            <a:ext cx="4032250" cy="6121400"/>
          </a:xfrm>
          <a:prstGeom prst="roundRect">
            <a:avLst/>
          </a:prstGeom>
          <a:solidFill>
            <a:srgbClr val="00ADD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pic>
        <p:nvPicPr>
          <p:cNvPr id="71683" name="Imagen 3">
            <a:extLst>
              <a:ext uri="{FF2B5EF4-FFF2-40B4-BE49-F238E27FC236}">
                <a16:creationId xmlns:a16="http://schemas.microsoft.com/office/drawing/2014/main" id="{45F0EA01-867F-4996-A674-D07E1B3E8EDA}"/>
              </a:ext>
            </a:extLst>
          </p:cNvPr>
          <p:cNvPicPr>
            <a:picLocks noChangeAspect="1"/>
          </p:cNvPicPr>
          <p:nvPr/>
        </p:nvPicPr>
        <p:blipFill>
          <a:blip r:embed="rId2">
            <a:extLst>
              <a:ext uri="{28A0092B-C50C-407E-A947-70E740481C1C}">
                <a14:useLocalDpi xmlns:a14="http://schemas.microsoft.com/office/drawing/2010/main" val="0"/>
              </a:ext>
            </a:extLst>
          </a:blip>
          <a:srcRect l="38188" t="16402" r="35353" b="15561"/>
          <a:stretch>
            <a:fillRect/>
          </a:stretch>
        </p:blipFill>
        <p:spPr bwMode="auto">
          <a:xfrm>
            <a:off x="6024564" y="188914"/>
            <a:ext cx="447992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CuadroTexto 4">
            <a:extLst>
              <a:ext uri="{FF2B5EF4-FFF2-40B4-BE49-F238E27FC236}">
                <a16:creationId xmlns:a16="http://schemas.microsoft.com/office/drawing/2014/main" id="{D580C56B-CB47-4B41-A5B5-3C7EDD7FE959}"/>
              </a:ext>
            </a:extLst>
          </p:cNvPr>
          <p:cNvSpPr txBox="1">
            <a:spLocks noChangeArrowheads="1"/>
          </p:cNvSpPr>
          <p:nvPr/>
        </p:nvSpPr>
        <p:spPr bwMode="auto">
          <a:xfrm>
            <a:off x="1703388" y="692150"/>
            <a:ext cx="4176712" cy="571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AR" altLang="es-ES" sz="2000" i="1"/>
              <a:t>El agua libre de impurezas y accesible para todos es parte esencial del mundo en que queremos vivir. </a:t>
            </a:r>
          </a:p>
          <a:p>
            <a:r>
              <a:rPr lang="es-AR" altLang="es-ES" sz="1900"/>
              <a:t>Hay suficiente agua dulce en el planeta para lograr este sueño.</a:t>
            </a:r>
          </a:p>
          <a:p>
            <a:r>
              <a:rPr lang="es-AR" altLang="es-ES" sz="1900"/>
              <a:t>La escasez de recursos hídricos, la mala calidad del agua y el saneamiento inadecuado influyen negativamente en la seguridad alimentaria, las opciones de medios de subsistencia y las oportunidades de educación para las familias pobres en todo el mundo. La sequía afecta a algunos de los países más pobres del mundo, recrudece el hambre y la desnutrición.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C5C558DC-D833-4421-B5B2-786530BFFB1E}"/>
              </a:ext>
            </a:extLst>
          </p:cNvPr>
          <p:cNvSpPr/>
          <p:nvPr/>
        </p:nvSpPr>
        <p:spPr>
          <a:xfrm>
            <a:off x="6383339" y="765175"/>
            <a:ext cx="4105275" cy="5543550"/>
          </a:xfrm>
          <a:prstGeom prst="roundRect">
            <a:avLst/>
          </a:prstGeom>
          <a:solidFill>
            <a:srgbClr val="FDB71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pic>
        <p:nvPicPr>
          <p:cNvPr id="72708" name="Imagen 3">
            <a:extLst>
              <a:ext uri="{FF2B5EF4-FFF2-40B4-BE49-F238E27FC236}">
                <a16:creationId xmlns:a16="http://schemas.microsoft.com/office/drawing/2014/main" id="{F7364BC0-E85F-4E66-A81A-B0574F85057B}"/>
              </a:ext>
            </a:extLst>
          </p:cNvPr>
          <p:cNvPicPr>
            <a:picLocks noChangeAspect="1"/>
          </p:cNvPicPr>
          <p:nvPr/>
        </p:nvPicPr>
        <p:blipFill>
          <a:blip r:embed="rId2">
            <a:extLst>
              <a:ext uri="{28A0092B-C50C-407E-A947-70E740481C1C}">
                <a14:useLocalDpi xmlns:a14="http://schemas.microsoft.com/office/drawing/2010/main" val="0"/>
              </a:ext>
            </a:extLst>
          </a:blip>
          <a:srcRect l="37715" t="17241" r="35825" b="15561"/>
          <a:stretch>
            <a:fillRect/>
          </a:stretch>
        </p:blipFill>
        <p:spPr bwMode="auto">
          <a:xfrm>
            <a:off x="1703389" y="188914"/>
            <a:ext cx="453707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CuadroTexto 4">
            <a:extLst>
              <a:ext uri="{FF2B5EF4-FFF2-40B4-BE49-F238E27FC236}">
                <a16:creationId xmlns:a16="http://schemas.microsoft.com/office/drawing/2014/main" id="{217D29BF-9C37-4755-8CE2-726C8C340246}"/>
              </a:ext>
            </a:extLst>
          </p:cNvPr>
          <p:cNvSpPr txBox="1">
            <a:spLocks noChangeArrowheads="1"/>
          </p:cNvSpPr>
          <p:nvPr/>
        </p:nvSpPr>
        <p:spPr bwMode="auto">
          <a:xfrm>
            <a:off x="6383339" y="981075"/>
            <a:ext cx="41052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AR" altLang="es-ES" sz="2000" i="1"/>
              <a:t>La energía es central para casi todos los grandes desafíos y oportunidades a los que hace</a:t>
            </a:r>
          </a:p>
          <a:p>
            <a:r>
              <a:rPr lang="es-AR" altLang="es-ES" sz="2000" i="1"/>
              <a:t>frente el mundo actualmente. </a:t>
            </a:r>
          </a:p>
          <a:p>
            <a:endParaRPr lang="es-AR" altLang="es-ES" sz="2000"/>
          </a:p>
          <a:p>
            <a:r>
              <a:rPr lang="es-AR" altLang="es-ES" sz="2000"/>
              <a:t>Ya sea para los empleos, la seguridad, el cambio climático, la producción de alimentos o para aumentar los ingresos, el acceso a la energía para todos es esencial.</a:t>
            </a:r>
          </a:p>
          <a:p>
            <a:r>
              <a:rPr lang="es-AR" altLang="es-ES" sz="2000"/>
              <a:t>La energía sostenible es una oportunidad —que transforma vidas, economías</a:t>
            </a:r>
          </a:p>
          <a:p>
            <a:r>
              <a:rPr lang="es-AR" altLang="es-ES" sz="2000"/>
              <a:t>y el planeta.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732" name="Imagen 3">
            <a:extLst>
              <a:ext uri="{FF2B5EF4-FFF2-40B4-BE49-F238E27FC236}">
                <a16:creationId xmlns:a16="http://schemas.microsoft.com/office/drawing/2014/main" id="{1224D9E8-DCBE-477F-BCA4-66C916C0A2A8}"/>
              </a:ext>
            </a:extLst>
          </p:cNvPr>
          <p:cNvPicPr>
            <a:picLocks noChangeAspect="1"/>
          </p:cNvPicPr>
          <p:nvPr/>
        </p:nvPicPr>
        <p:blipFill>
          <a:blip r:embed="rId2">
            <a:extLst>
              <a:ext uri="{28A0092B-C50C-407E-A947-70E740481C1C}">
                <a14:useLocalDpi xmlns:a14="http://schemas.microsoft.com/office/drawing/2010/main" val="0"/>
              </a:ext>
            </a:extLst>
          </a:blip>
          <a:srcRect l="37715" t="24800" r="35353" b="8002"/>
          <a:stretch>
            <a:fillRect/>
          </a:stretch>
        </p:blipFill>
        <p:spPr bwMode="auto">
          <a:xfrm>
            <a:off x="1499475" y="645106"/>
            <a:ext cx="3739060" cy="5247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 name="Straight Connector 75">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3733" name="CuadroTexto 4">
            <a:extLst>
              <a:ext uri="{FF2B5EF4-FFF2-40B4-BE49-F238E27FC236}">
                <a16:creationId xmlns:a16="http://schemas.microsoft.com/office/drawing/2014/main" id="{A98DB426-4A9F-4D0C-BE80-581D5EFA9F5B}"/>
              </a:ext>
            </a:extLst>
          </p:cNvPr>
          <p:cNvSpPr txBox="1">
            <a:spLocks noChangeArrowheads="1"/>
          </p:cNvSpPr>
          <p:nvPr/>
        </p:nvSpPr>
        <p:spPr bwMode="auto">
          <a:xfrm>
            <a:off x="6411684" y="2198914"/>
            <a:ext cx="5127172"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90000"/>
              </a:lnSpc>
              <a:spcAft>
                <a:spcPts val="600"/>
              </a:spcAft>
              <a:buClr>
                <a:schemeClr val="accent1"/>
              </a:buClr>
              <a:buFont typeface="Calibri" panose="020F0502020204030204" pitchFamily="34" charset="0"/>
            </a:pPr>
            <a:r>
              <a:rPr lang="en-US" altLang="es-ES" dirty="0">
                <a:solidFill>
                  <a:schemeClr val="tx1">
                    <a:lumMod val="75000"/>
                    <a:lumOff val="25000"/>
                  </a:schemeClr>
                </a:solidFill>
                <a:latin typeface="+mn-lt"/>
              </a:rPr>
              <a:t>Para </a:t>
            </a:r>
            <a:r>
              <a:rPr lang="en-US" altLang="es-ES" dirty="0" err="1">
                <a:solidFill>
                  <a:schemeClr val="tx1">
                    <a:lumMod val="75000"/>
                    <a:lumOff val="25000"/>
                  </a:schemeClr>
                </a:solidFill>
                <a:latin typeface="+mn-lt"/>
              </a:rPr>
              <a:t>conseguir</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el</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desarrollo</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económico</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sostenible</a:t>
            </a:r>
            <a:r>
              <a:rPr lang="en-US" altLang="es-ES" dirty="0">
                <a:solidFill>
                  <a:schemeClr val="tx1">
                    <a:lumMod val="75000"/>
                    <a:lumOff val="25000"/>
                  </a:schemeClr>
                </a:solidFill>
                <a:latin typeface="+mn-lt"/>
              </a:rPr>
              <a:t>, las </a:t>
            </a:r>
            <a:r>
              <a:rPr lang="en-US" altLang="es-ES" dirty="0" err="1">
                <a:solidFill>
                  <a:schemeClr val="tx1">
                    <a:lumMod val="75000"/>
                    <a:lumOff val="25000"/>
                  </a:schemeClr>
                </a:solidFill>
                <a:latin typeface="+mn-lt"/>
              </a:rPr>
              <a:t>sociedades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deberán</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crear</a:t>
            </a:r>
            <a:r>
              <a:rPr lang="en-US" altLang="es-ES" dirty="0">
                <a:solidFill>
                  <a:schemeClr val="tx1">
                    <a:lumMod val="75000"/>
                    <a:lumOff val="25000"/>
                  </a:schemeClr>
                </a:solidFill>
                <a:latin typeface="+mn-lt"/>
              </a:rPr>
              <a:t> las</a:t>
            </a:r>
          </a:p>
          <a:p>
            <a:pPr>
              <a:lnSpc>
                <a:spcPct val="90000"/>
              </a:lnSpc>
              <a:spcAft>
                <a:spcPts val="600"/>
              </a:spcAft>
              <a:buClr>
                <a:schemeClr val="accent1"/>
              </a:buClr>
              <a:buFont typeface="Calibri" panose="020F0502020204030204" pitchFamily="34" charset="0"/>
            </a:pPr>
            <a:r>
              <a:rPr lang="en-US" altLang="es-ES" dirty="0" err="1">
                <a:solidFill>
                  <a:schemeClr val="tx1">
                    <a:lumMod val="75000"/>
                    <a:lumOff val="25000"/>
                  </a:schemeClr>
                </a:solidFill>
                <a:latin typeface="+mn-lt"/>
              </a:rPr>
              <a:t>condiciones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necesarias</a:t>
            </a:r>
            <a:r>
              <a:rPr lang="en-US" altLang="es-ES" dirty="0">
                <a:solidFill>
                  <a:schemeClr val="tx1">
                    <a:lumMod val="75000"/>
                    <a:lumOff val="25000"/>
                  </a:schemeClr>
                </a:solidFill>
                <a:latin typeface="+mn-lt"/>
              </a:rPr>
              <a:t> para que las personas </a:t>
            </a:r>
            <a:r>
              <a:rPr lang="en-US" altLang="es-ES" dirty="0" err="1">
                <a:solidFill>
                  <a:schemeClr val="tx1">
                    <a:lumMod val="75000"/>
                    <a:lumOff val="25000"/>
                  </a:schemeClr>
                </a:solidFill>
                <a:latin typeface="+mn-lt"/>
              </a:rPr>
              <a:t>accedan</a:t>
            </a:r>
            <a:r>
              <a:rPr lang="en-US" altLang="es-ES" dirty="0">
                <a:solidFill>
                  <a:schemeClr val="tx1">
                    <a:lumMod val="75000"/>
                    <a:lumOff val="25000"/>
                  </a:schemeClr>
                </a:solidFill>
                <a:latin typeface="+mn-lt"/>
              </a:rPr>
              <a:t> a </a:t>
            </a:r>
            <a:r>
              <a:rPr lang="en-US" altLang="es-ES" dirty="0" err="1">
                <a:solidFill>
                  <a:schemeClr val="tx1">
                    <a:lumMod val="75000"/>
                    <a:lumOff val="25000"/>
                  </a:schemeClr>
                </a:solidFill>
                <a:latin typeface="+mn-lt"/>
              </a:rPr>
              <a:t>empleos</a:t>
            </a:r>
            <a:r>
              <a:rPr lang="en-US" altLang="es-ES" dirty="0">
                <a:solidFill>
                  <a:schemeClr val="tx1">
                    <a:lumMod val="75000"/>
                    <a:lumOff val="25000"/>
                  </a:schemeClr>
                </a:solidFill>
                <a:latin typeface="+mn-lt"/>
              </a:rPr>
              <a:t> de </a:t>
            </a:r>
            <a:r>
              <a:rPr lang="en-US" altLang="es-ES" dirty="0" err="1">
                <a:solidFill>
                  <a:schemeClr val="tx1">
                    <a:lumMod val="75000"/>
                    <a:lumOff val="25000"/>
                  </a:schemeClr>
                </a:solidFill>
                <a:latin typeface="+mn-lt"/>
              </a:rPr>
              <a:t>calidad</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estimulando</a:t>
            </a:r>
            <a:r>
              <a:rPr lang="en-US" altLang="es-ES" dirty="0">
                <a:solidFill>
                  <a:schemeClr val="tx1">
                    <a:lumMod val="75000"/>
                    <a:lumOff val="25000"/>
                  </a:schemeClr>
                </a:solidFill>
                <a:latin typeface="+mn-lt"/>
              </a:rPr>
              <a:t> la </a:t>
            </a:r>
            <a:r>
              <a:rPr lang="en-US" altLang="es-ES" dirty="0" err="1">
                <a:solidFill>
                  <a:schemeClr val="tx1">
                    <a:lumMod val="75000"/>
                    <a:lumOff val="25000"/>
                  </a:schemeClr>
                </a:solidFill>
                <a:latin typeface="+mn-lt"/>
              </a:rPr>
              <a:t>economía</a:t>
            </a:r>
            <a:r>
              <a:rPr lang="en-US" altLang="es-ES" dirty="0">
                <a:solidFill>
                  <a:schemeClr val="tx1">
                    <a:lumMod val="75000"/>
                    <a:lumOff val="25000"/>
                  </a:schemeClr>
                </a:solidFill>
                <a:latin typeface="+mn-lt"/>
              </a:rPr>
              <a:t> sin </a:t>
            </a:r>
            <a:r>
              <a:rPr lang="en-US" altLang="es-ES" dirty="0" err="1">
                <a:solidFill>
                  <a:schemeClr val="tx1">
                    <a:lumMod val="75000"/>
                    <a:lumOff val="25000"/>
                  </a:schemeClr>
                </a:solidFill>
                <a:latin typeface="+mn-lt"/>
              </a:rPr>
              <a:t>dañar</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el</a:t>
            </a:r>
            <a:r>
              <a:rPr lang="en-US" altLang="es-ES" dirty="0">
                <a:solidFill>
                  <a:schemeClr val="tx1">
                    <a:lumMod val="75000"/>
                    <a:lumOff val="25000"/>
                  </a:schemeClr>
                </a:solidFill>
                <a:latin typeface="+mn-lt"/>
              </a:rPr>
              <a:t> medio </a:t>
            </a:r>
            <a:r>
              <a:rPr lang="en-US" altLang="es-ES" dirty="0" err="1">
                <a:solidFill>
                  <a:schemeClr val="tx1">
                    <a:lumMod val="75000"/>
                    <a:lumOff val="25000"/>
                  </a:schemeClr>
                </a:solidFill>
                <a:latin typeface="+mn-lt"/>
              </a:rPr>
              <a:t>ambiente</a:t>
            </a:r>
            <a:r>
              <a:rPr lang="en-US" altLang="es-ES" dirty="0">
                <a:solidFill>
                  <a:schemeClr val="tx1">
                    <a:lumMod val="75000"/>
                    <a:lumOff val="25000"/>
                  </a:schemeClr>
                </a:solidFill>
                <a:latin typeface="+mn-lt"/>
              </a:rPr>
              <a:t>. </a:t>
            </a:r>
          </a:p>
          <a:p>
            <a:pPr>
              <a:lnSpc>
                <a:spcPct val="90000"/>
              </a:lnSpc>
              <a:spcAft>
                <a:spcPts val="600"/>
              </a:spcAft>
              <a:buClr>
                <a:schemeClr val="accent1"/>
              </a:buClr>
              <a:buFont typeface="Calibri" panose="020F0502020204030204" pitchFamily="34" charset="0"/>
            </a:pPr>
            <a:r>
              <a:rPr lang="en-US" altLang="es-ES" dirty="0" err="1">
                <a:solidFill>
                  <a:schemeClr val="tx1">
                    <a:lumMod val="75000"/>
                    <a:lumOff val="25000"/>
                  </a:schemeClr>
                </a:solidFill>
                <a:latin typeface="+mn-lt"/>
              </a:rPr>
              <a:t>También</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tendrá</a:t>
            </a:r>
            <a:r>
              <a:rPr lang="en-US" altLang="es-ES" dirty="0">
                <a:solidFill>
                  <a:schemeClr val="tx1">
                    <a:lumMod val="75000"/>
                    <a:lumOff val="25000"/>
                  </a:schemeClr>
                </a:solidFill>
                <a:latin typeface="+mn-lt"/>
              </a:rPr>
              <a:t> que </a:t>
            </a:r>
            <a:r>
              <a:rPr lang="en-US" altLang="es-ES" dirty="0" err="1">
                <a:solidFill>
                  <a:schemeClr val="tx1">
                    <a:lumMod val="75000"/>
                    <a:lumOff val="25000"/>
                  </a:schemeClr>
                </a:solidFill>
                <a:latin typeface="+mn-lt"/>
              </a:rPr>
              <a:t>haber</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oportunidades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laborales</a:t>
            </a:r>
            <a:r>
              <a:rPr lang="en-US" altLang="es-ES" dirty="0">
                <a:solidFill>
                  <a:schemeClr val="tx1">
                    <a:lumMod val="75000"/>
                    <a:lumOff val="25000"/>
                  </a:schemeClr>
                </a:solidFill>
                <a:latin typeface="+mn-lt"/>
              </a:rPr>
              <a:t> para </a:t>
            </a:r>
            <a:r>
              <a:rPr lang="en-US" altLang="es-ES" dirty="0" err="1">
                <a:solidFill>
                  <a:schemeClr val="tx1">
                    <a:lumMod val="75000"/>
                    <a:lumOff val="25000"/>
                  </a:schemeClr>
                </a:solidFill>
                <a:latin typeface="+mn-lt"/>
              </a:rPr>
              <a:t>toda</a:t>
            </a:r>
            <a:r>
              <a:rPr lang="en-US" altLang="es-ES" dirty="0">
                <a:solidFill>
                  <a:schemeClr val="tx1">
                    <a:lumMod val="75000"/>
                    <a:lumOff val="25000"/>
                  </a:schemeClr>
                </a:solidFill>
                <a:latin typeface="+mn-lt"/>
              </a:rPr>
              <a:t> la población </a:t>
            </a:r>
            <a:r>
              <a:rPr lang="en-US" altLang="es-ES" dirty="0" err="1">
                <a:solidFill>
                  <a:schemeClr val="tx1">
                    <a:lumMod val="75000"/>
                    <a:lumOff val="25000"/>
                  </a:schemeClr>
                </a:solidFill>
                <a:latin typeface="+mn-lt"/>
              </a:rPr>
              <a:t>en</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edad</a:t>
            </a:r>
            <a:r>
              <a:rPr lang="en-US" altLang="es-ES" dirty="0">
                <a:solidFill>
                  <a:schemeClr val="tx1">
                    <a:lumMod val="75000"/>
                    <a:lumOff val="25000"/>
                  </a:schemeClr>
                </a:solidFill>
                <a:latin typeface="+mn-lt"/>
              </a:rPr>
              <a:t> de </a:t>
            </a:r>
            <a:r>
              <a:rPr lang="en-US" altLang="es-ES" dirty="0" err="1">
                <a:solidFill>
                  <a:schemeClr val="tx1">
                    <a:lumMod val="75000"/>
                    <a:lumOff val="25000"/>
                  </a:schemeClr>
                </a:solidFill>
                <a:latin typeface="+mn-lt"/>
              </a:rPr>
              <a:t>trabajar</a:t>
            </a:r>
            <a:r>
              <a:rPr lang="en-US" altLang="es-ES" dirty="0">
                <a:solidFill>
                  <a:schemeClr val="tx1">
                    <a:lumMod val="75000"/>
                    <a:lumOff val="25000"/>
                  </a:schemeClr>
                </a:solidFill>
                <a:latin typeface="+mn-lt"/>
              </a:rPr>
              <a:t>, con </a:t>
            </a:r>
            <a:r>
              <a:rPr lang="en-US" altLang="es-ES" dirty="0" err="1">
                <a:solidFill>
                  <a:schemeClr val="tx1">
                    <a:lumMod val="75000"/>
                    <a:lumOff val="25000"/>
                  </a:schemeClr>
                </a:solidFill>
                <a:latin typeface="+mn-lt"/>
              </a:rPr>
              <a:t>condiciones</a:t>
            </a:r>
            <a:r>
              <a:rPr lang="en-US" altLang="es-ES" dirty="0">
                <a:solidFill>
                  <a:schemeClr val="tx1">
                    <a:lumMod val="75000"/>
                    <a:lumOff val="25000"/>
                  </a:schemeClr>
                </a:solidFill>
                <a:latin typeface="+mn-lt"/>
              </a:rPr>
              <a:t> de </a:t>
            </a:r>
            <a:r>
              <a:rPr lang="en-US" altLang="es-ES" dirty="0" err="1">
                <a:solidFill>
                  <a:schemeClr val="tx1">
                    <a:lumMod val="75000"/>
                    <a:lumOff val="25000"/>
                  </a:schemeClr>
                </a:solidFill>
                <a:latin typeface="+mn-lt"/>
              </a:rPr>
              <a:t>trabajo</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decentes</a:t>
            </a:r>
            <a:r>
              <a:rPr lang="en-US" altLang="es-ES" dirty="0">
                <a:solidFill>
                  <a:schemeClr val="tx1">
                    <a:lumMod val="75000"/>
                    <a:lumOff val="25000"/>
                  </a:schemeClr>
                </a:solidFill>
                <a:latin typeface="+mn-lt"/>
              </a:rPr>
              <a:t>.</a:t>
            </a:r>
          </a:p>
        </p:txBody>
      </p:sp>
      <p:sp>
        <p:nvSpPr>
          <p:cNvPr id="78" name="Rectangle 77">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B5678563-3936-4F72-9A73-A5A7056FF248}"/>
              </a:ext>
            </a:extLst>
          </p:cNvPr>
          <p:cNvSpPr/>
          <p:nvPr/>
        </p:nvSpPr>
        <p:spPr>
          <a:xfrm>
            <a:off x="6370638" y="279401"/>
            <a:ext cx="4032250" cy="6265863"/>
          </a:xfrm>
          <a:prstGeom prst="roundRect">
            <a:avLst/>
          </a:prstGeom>
          <a:solidFill>
            <a:srgbClr val="F36E2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pic>
        <p:nvPicPr>
          <p:cNvPr id="74755" name="Imagen 3">
            <a:extLst>
              <a:ext uri="{FF2B5EF4-FFF2-40B4-BE49-F238E27FC236}">
                <a16:creationId xmlns:a16="http://schemas.microsoft.com/office/drawing/2014/main" id="{2498DEB0-3DA6-489A-8F24-C42B19BFAA41}"/>
              </a:ext>
            </a:extLst>
          </p:cNvPr>
          <p:cNvPicPr>
            <a:picLocks noChangeAspect="1"/>
          </p:cNvPicPr>
          <p:nvPr/>
        </p:nvPicPr>
        <p:blipFill>
          <a:blip r:embed="rId2">
            <a:extLst>
              <a:ext uri="{28A0092B-C50C-407E-A947-70E740481C1C}">
                <a14:useLocalDpi xmlns:a14="http://schemas.microsoft.com/office/drawing/2010/main" val="0"/>
              </a:ext>
            </a:extLst>
          </a:blip>
          <a:srcRect l="37715" t="16402" r="35353" b="15120"/>
          <a:stretch>
            <a:fillRect/>
          </a:stretch>
        </p:blipFill>
        <p:spPr bwMode="auto">
          <a:xfrm>
            <a:off x="1631951" y="115889"/>
            <a:ext cx="4608513" cy="65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F27CE777-FE37-4C0F-961B-69D6FC14CBAA}"/>
              </a:ext>
            </a:extLst>
          </p:cNvPr>
          <p:cNvSpPr txBox="1"/>
          <p:nvPr/>
        </p:nvSpPr>
        <p:spPr>
          <a:xfrm>
            <a:off x="6383338" y="663575"/>
            <a:ext cx="4119562" cy="4154984"/>
          </a:xfrm>
          <a:prstGeom prst="rect">
            <a:avLst/>
          </a:prstGeom>
          <a:noFill/>
        </p:spPr>
        <p:txBody>
          <a:bodyPr>
            <a:spAutoFit/>
          </a:bodyPr>
          <a:lstStyle/>
          <a:p>
            <a:pPr>
              <a:spcAft>
                <a:spcPts val="600"/>
              </a:spcAft>
              <a:defRPr/>
            </a:pPr>
            <a:r>
              <a:rPr lang="es-AR" sz="1850" dirty="0"/>
              <a:t>Las inversiones en  infraestructura (transporte, riego, energía y tecnología de la información y las comunicaciones) son fundamentales para lograr el desarrollo sostenible y empoderar a las comunidades en numerosos países. </a:t>
            </a:r>
          </a:p>
          <a:p>
            <a:pPr>
              <a:spcAft>
                <a:spcPts val="600"/>
              </a:spcAft>
              <a:defRPr/>
            </a:pPr>
            <a:r>
              <a:rPr lang="es-AR" sz="1850" dirty="0"/>
              <a:t>El ritmo de crecimiento y urbanización también está generando la necesidad de contar con nuevas inversiones en infraestructuras sostenibles que permitirán a las ciudades ser más resistentes al cambio climático e impulsar el crecimiento económico y la estabilidad social.</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728E78D6-FD7C-4CF1-806C-A696A2FD32C6}"/>
              </a:ext>
            </a:extLst>
          </p:cNvPr>
          <p:cNvSpPr/>
          <p:nvPr/>
        </p:nvSpPr>
        <p:spPr>
          <a:xfrm>
            <a:off x="6456364" y="222250"/>
            <a:ext cx="4103687" cy="6326188"/>
          </a:xfrm>
          <a:prstGeom prst="roundRect">
            <a:avLst/>
          </a:prstGeom>
          <a:solidFill>
            <a:srgbClr val="E01A8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pic>
        <p:nvPicPr>
          <p:cNvPr id="75780" name="Imagen 3">
            <a:extLst>
              <a:ext uri="{FF2B5EF4-FFF2-40B4-BE49-F238E27FC236}">
                <a16:creationId xmlns:a16="http://schemas.microsoft.com/office/drawing/2014/main" id="{E3CC42FB-EA29-49F3-9B9B-1173CB5760CF}"/>
              </a:ext>
            </a:extLst>
          </p:cNvPr>
          <p:cNvPicPr>
            <a:picLocks noChangeAspect="1"/>
          </p:cNvPicPr>
          <p:nvPr/>
        </p:nvPicPr>
        <p:blipFill>
          <a:blip r:embed="rId2">
            <a:extLst>
              <a:ext uri="{28A0092B-C50C-407E-A947-70E740481C1C}">
                <a14:useLocalDpi xmlns:a14="http://schemas.microsoft.com/office/drawing/2010/main" val="0"/>
              </a:ext>
            </a:extLst>
          </a:blip>
          <a:srcRect l="37244" t="18921" r="35825" b="13881"/>
          <a:stretch>
            <a:fillRect/>
          </a:stretch>
        </p:blipFill>
        <p:spPr bwMode="auto">
          <a:xfrm>
            <a:off x="1703388" y="188914"/>
            <a:ext cx="4608512"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CuadroTexto 4">
            <a:extLst>
              <a:ext uri="{FF2B5EF4-FFF2-40B4-BE49-F238E27FC236}">
                <a16:creationId xmlns:a16="http://schemas.microsoft.com/office/drawing/2014/main" id="{CC4D6075-A816-4C75-AB37-F414C506B439}"/>
              </a:ext>
            </a:extLst>
          </p:cNvPr>
          <p:cNvSpPr txBox="1">
            <a:spLocks noChangeArrowheads="1"/>
          </p:cNvSpPr>
          <p:nvPr/>
        </p:nvSpPr>
        <p:spPr bwMode="auto">
          <a:xfrm>
            <a:off x="6546850" y="222251"/>
            <a:ext cx="3924300" cy="651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ts val="2800"/>
              </a:lnSpc>
            </a:pPr>
            <a:r>
              <a:rPr lang="es-AR" altLang="es-ES"/>
              <a:t>Siguen existiendo</a:t>
            </a:r>
          </a:p>
          <a:p>
            <a:pPr>
              <a:lnSpc>
                <a:spcPts val="2800"/>
              </a:lnSpc>
            </a:pPr>
            <a:r>
              <a:rPr lang="es-AR" altLang="es-ES"/>
              <a:t>desigualdades y grandes disparidades en el acceso a los servicios sanitarios y educativos</a:t>
            </a:r>
          </a:p>
          <a:p>
            <a:pPr>
              <a:lnSpc>
                <a:spcPts val="2800"/>
              </a:lnSpc>
            </a:pPr>
            <a:r>
              <a:rPr lang="es-AR" altLang="es-ES"/>
              <a:t>y a otros bienes productivos.</a:t>
            </a:r>
          </a:p>
          <a:p>
            <a:pPr>
              <a:lnSpc>
                <a:spcPts val="2800"/>
              </a:lnSpc>
            </a:pPr>
            <a:r>
              <a:rPr lang="es-AR" altLang="es-ES"/>
              <a:t>A pesar de que la desigualdad de los ingresos entre países ha podido reducirse, dentro de los propios países ha aumentado la desigualdad. </a:t>
            </a:r>
          </a:p>
          <a:p>
            <a:pPr>
              <a:lnSpc>
                <a:spcPts val="2800"/>
              </a:lnSpc>
            </a:pPr>
            <a:r>
              <a:rPr lang="es-AR" altLang="es-ES"/>
              <a:t>Existe un consenso cada vez mayor de que el crecimiento económico no es suficiente para reducir la pobreza si este no es inclusivo ni tiene en cuenta las tres dimensiones del desarrollo sostenible:</a:t>
            </a:r>
          </a:p>
          <a:p>
            <a:pPr>
              <a:lnSpc>
                <a:spcPts val="2800"/>
              </a:lnSpc>
            </a:pPr>
            <a:r>
              <a:rPr lang="es-AR" altLang="es-ES"/>
              <a:t>económica, social y ambiental.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A6BB2EAE-DBF3-4137-B79C-FFD8CCD6F3FF}"/>
              </a:ext>
            </a:extLst>
          </p:cNvPr>
          <p:cNvSpPr/>
          <p:nvPr/>
        </p:nvSpPr>
        <p:spPr>
          <a:xfrm>
            <a:off x="1631950" y="115888"/>
            <a:ext cx="4248150" cy="6481762"/>
          </a:xfrm>
          <a:prstGeom prst="roundRect">
            <a:avLst/>
          </a:prstGeom>
          <a:solidFill>
            <a:srgbClr val="F99D2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pic>
        <p:nvPicPr>
          <p:cNvPr id="76803" name="Imagen 3">
            <a:extLst>
              <a:ext uri="{FF2B5EF4-FFF2-40B4-BE49-F238E27FC236}">
                <a16:creationId xmlns:a16="http://schemas.microsoft.com/office/drawing/2014/main" id="{AFE83599-C3EF-4325-91E9-34905C6B7C17}"/>
              </a:ext>
            </a:extLst>
          </p:cNvPr>
          <p:cNvPicPr>
            <a:picLocks noChangeAspect="1"/>
          </p:cNvPicPr>
          <p:nvPr/>
        </p:nvPicPr>
        <p:blipFill>
          <a:blip r:embed="rId2">
            <a:extLst>
              <a:ext uri="{28A0092B-C50C-407E-A947-70E740481C1C}">
                <a14:useLocalDpi xmlns:a14="http://schemas.microsoft.com/office/drawing/2010/main" val="0"/>
              </a:ext>
            </a:extLst>
          </a:blip>
          <a:srcRect l="37715" t="20601" r="35353" b="11360"/>
          <a:stretch>
            <a:fillRect/>
          </a:stretch>
        </p:blipFill>
        <p:spPr bwMode="auto">
          <a:xfrm>
            <a:off x="5951539" y="188914"/>
            <a:ext cx="4560887"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CuadroTexto 4">
            <a:extLst>
              <a:ext uri="{FF2B5EF4-FFF2-40B4-BE49-F238E27FC236}">
                <a16:creationId xmlns:a16="http://schemas.microsoft.com/office/drawing/2014/main" id="{4946E84A-471C-4086-8667-84FCC20F83B9}"/>
              </a:ext>
            </a:extLst>
          </p:cNvPr>
          <p:cNvSpPr txBox="1">
            <a:spLocks noChangeArrowheads="1"/>
          </p:cNvSpPr>
          <p:nvPr/>
        </p:nvSpPr>
        <p:spPr bwMode="auto">
          <a:xfrm>
            <a:off x="1847851" y="188914"/>
            <a:ext cx="3851275"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AR" altLang="es-ES"/>
              <a:t>Las ciudades son hervideros de ideas, comercio, cultura, ciencia, productividad, desarrollo social y mucho más. En el mejor de los casos, las ciudades han permitido a las personas progresar social y económicamente.</a:t>
            </a:r>
          </a:p>
          <a:p>
            <a:r>
              <a:rPr lang="es-AR" altLang="es-ES"/>
              <a:t>Los problemas comunes de las ciudades son la congestión, la falta de fondos para prestar</a:t>
            </a:r>
          </a:p>
          <a:p>
            <a:r>
              <a:rPr lang="es-AR" altLang="es-ES"/>
              <a:t>servicios básicos, la escasez de vivienda adecuada y el deterioro de la infraestructura.</a:t>
            </a:r>
          </a:p>
          <a:p>
            <a:r>
              <a:rPr lang="es-AR" altLang="es-ES" i="1"/>
              <a:t>Los problemas que enfrentan las ciudades se pueden vencer de manera que les permita</a:t>
            </a:r>
          </a:p>
          <a:p>
            <a:r>
              <a:rPr lang="es-AR" altLang="es-ES" i="1"/>
              <a:t>seguir prosperando y creciendo, y al mismo tiempo aprovechar mejor los recursos y reducir la contaminación y la pobreza.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ADDDA20A-A52D-4677-A596-0304A10F2407}"/>
              </a:ext>
            </a:extLst>
          </p:cNvPr>
          <p:cNvSpPr/>
          <p:nvPr/>
        </p:nvSpPr>
        <p:spPr>
          <a:xfrm>
            <a:off x="6348414" y="188914"/>
            <a:ext cx="4103687" cy="6313487"/>
          </a:xfrm>
          <a:prstGeom prst="roundRect">
            <a:avLst/>
          </a:prstGeom>
          <a:solidFill>
            <a:srgbClr val="CD8B2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pic>
        <p:nvPicPr>
          <p:cNvPr id="77827" name="Imagen 3">
            <a:extLst>
              <a:ext uri="{FF2B5EF4-FFF2-40B4-BE49-F238E27FC236}">
                <a16:creationId xmlns:a16="http://schemas.microsoft.com/office/drawing/2014/main" id="{C8565395-8843-4375-A3CF-B02869F9C1BA}"/>
              </a:ext>
            </a:extLst>
          </p:cNvPr>
          <p:cNvPicPr>
            <a:picLocks noChangeAspect="1"/>
          </p:cNvPicPr>
          <p:nvPr/>
        </p:nvPicPr>
        <p:blipFill>
          <a:blip r:embed="rId2">
            <a:extLst>
              <a:ext uri="{28A0092B-C50C-407E-A947-70E740481C1C}">
                <a14:useLocalDpi xmlns:a14="http://schemas.microsoft.com/office/drawing/2010/main" val="0"/>
              </a:ext>
            </a:extLst>
          </a:blip>
          <a:srcRect l="37715" t="18080" r="35825" b="13881"/>
          <a:stretch>
            <a:fillRect/>
          </a:stretch>
        </p:blipFill>
        <p:spPr bwMode="auto">
          <a:xfrm>
            <a:off x="1703388" y="188913"/>
            <a:ext cx="446405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CuadroTexto 4">
            <a:extLst>
              <a:ext uri="{FF2B5EF4-FFF2-40B4-BE49-F238E27FC236}">
                <a16:creationId xmlns:a16="http://schemas.microsoft.com/office/drawing/2014/main" id="{F0D894A5-7B34-48AC-A4A7-D8323B77341E}"/>
              </a:ext>
            </a:extLst>
          </p:cNvPr>
          <p:cNvSpPr txBox="1">
            <a:spLocks noChangeArrowheads="1"/>
          </p:cNvSpPr>
          <p:nvPr/>
        </p:nvSpPr>
        <p:spPr bwMode="auto">
          <a:xfrm>
            <a:off x="6456364" y="476251"/>
            <a:ext cx="3887787"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AR" altLang="es-ES"/>
              <a:t>El objetivo del consumo y la producción sostenibles es hacer más y mejores cosas con</a:t>
            </a:r>
          </a:p>
          <a:p>
            <a:r>
              <a:rPr lang="es-AR" altLang="es-ES"/>
              <a:t>menos recursos, incrementando las ganancias netas de bienestar de las actividades</a:t>
            </a:r>
          </a:p>
          <a:p>
            <a:r>
              <a:rPr lang="es-AR" altLang="es-ES"/>
              <a:t>económicas mediante la reducción de la utilización de los recursos, la degradación y</a:t>
            </a:r>
          </a:p>
          <a:p>
            <a:r>
              <a:rPr lang="es-AR" altLang="es-ES"/>
              <a:t>la contaminación durante todo el ciclo de vida, logrando al mismo tiempo una mejor</a:t>
            </a:r>
          </a:p>
          <a:p>
            <a:r>
              <a:rPr lang="es-AR" altLang="es-ES"/>
              <a:t>calidad de vida. En ese proceso participan distintos interesados, entre ellos empresas,</a:t>
            </a:r>
          </a:p>
          <a:p>
            <a:r>
              <a:rPr lang="es-AR" altLang="es-ES"/>
              <a:t>consumidores, encargados de la formulación de políticas, investigadores, científicos,</a:t>
            </a:r>
          </a:p>
          <a:p>
            <a:r>
              <a:rPr lang="es-AR" altLang="es-ES"/>
              <a:t>minoristas, medios de comunicación y organismos de cooperación para el desarrollo.</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Imagen 3">
            <a:extLst>
              <a:ext uri="{FF2B5EF4-FFF2-40B4-BE49-F238E27FC236}">
                <a16:creationId xmlns:a16="http://schemas.microsoft.com/office/drawing/2014/main" id="{991D7D18-B56C-489D-8E98-8AF96D9CBC31}"/>
              </a:ext>
            </a:extLst>
          </p:cNvPr>
          <p:cNvPicPr>
            <a:picLocks noChangeAspect="1"/>
          </p:cNvPicPr>
          <p:nvPr/>
        </p:nvPicPr>
        <p:blipFill>
          <a:blip r:embed="rId2">
            <a:extLst>
              <a:ext uri="{28A0092B-C50C-407E-A947-70E740481C1C}">
                <a14:useLocalDpi xmlns:a14="http://schemas.microsoft.com/office/drawing/2010/main" val="0"/>
              </a:ext>
            </a:extLst>
          </a:blip>
          <a:srcRect l="37715" t="20601" r="35353" b="12201"/>
          <a:stretch>
            <a:fillRect/>
          </a:stretch>
        </p:blipFill>
        <p:spPr bwMode="auto">
          <a:xfrm>
            <a:off x="3935414" y="333376"/>
            <a:ext cx="4537075" cy="6365875"/>
          </a:xfrm>
          <a:prstGeom prst="rect">
            <a:avLst/>
          </a:prstGeom>
          <a:solidFill>
            <a:srgbClr val="48773C"/>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2" name="Rectangle 141">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9878" name="CuadroTexto 3">
            <a:extLst>
              <a:ext uri="{FF2B5EF4-FFF2-40B4-BE49-F238E27FC236}">
                <a16:creationId xmlns:a16="http://schemas.microsoft.com/office/drawing/2014/main" id="{9532C419-2D02-BDFD-699F-D5EA49346CC3}"/>
              </a:ext>
            </a:extLst>
          </p:cNvPr>
          <p:cNvGraphicFramePr/>
          <p:nvPr>
            <p:extLst>
              <p:ext uri="{D42A27DB-BD31-4B8C-83A1-F6EECF244321}">
                <p14:modId xmlns:p14="http://schemas.microsoft.com/office/powerpoint/2010/main" val="2773822276"/>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87BD2FAE-7CDE-4084-8C36-4B58D39747C0}"/>
              </a:ext>
            </a:extLst>
          </p:cNvPr>
          <p:cNvSpPr>
            <a:spLocks noGrp="1"/>
          </p:cNvSpPr>
          <p:nvPr>
            <p:ph type="title"/>
          </p:nvPr>
        </p:nvSpPr>
        <p:spPr>
          <a:xfrm>
            <a:off x="1981200" y="274638"/>
            <a:ext cx="8229600" cy="671512"/>
          </a:xfrm>
        </p:spPr>
        <p:txBody>
          <a:bodyPr/>
          <a:lstStyle/>
          <a:p>
            <a:pPr>
              <a:defRPr/>
            </a:pPr>
            <a:r>
              <a:rPr lang="es-ES" sz="3200" b="1" dirty="0">
                <a:solidFill>
                  <a:schemeClr val="tx2">
                    <a:lumMod val="75000"/>
                  </a:schemeClr>
                </a:solidFill>
              </a:rPr>
              <a:t>Avanzando hacia el Cambio</a:t>
            </a:r>
          </a:p>
        </p:txBody>
      </p:sp>
      <p:sp>
        <p:nvSpPr>
          <p:cNvPr id="3" name="2 Marcador de texto">
            <a:extLst>
              <a:ext uri="{FF2B5EF4-FFF2-40B4-BE49-F238E27FC236}">
                <a16:creationId xmlns:a16="http://schemas.microsoft.com/office/drawing/2014/main" id="{ED3416D4-4AC3-43DE-A9E9-E32C47B82EF8}"/>
              </a:ext>
            </a:extLst>
          </p:cNvPr>
          <p:cNvSpPr>
            <a:spLocks noGrp="1"/>
          </p:cNvSpPr>
          <p:nvPr>
            <p:ph type="body" idx="1"/>
          </p:nvPr>
        </p:nvSpPr>
        <p:spPr>
          <a:prstGeom prst="roundRect">
            <a:avLst/>
          </a:prstGeom>
          <a:solidFill>
            <a:schemeClr val="bg2">
              <a:lumMod val="50000"/>
            </a:schemeClr>
          </a:solidFill>
          <a:ln>
            <a:miter lim="800000"/>
            <a:headEnd/>
            <a:tailEnd/>
          </a:ln>
        </p:spPr>
        <p:style>
          <a:lnRef idx="0">
            <a:schemeClr val="accent2"/>
          </a:lnRef>
          <a:fillRef idx="3">
            <a:schemeClr val="accent2"/>
          </a:fillRef>
          <a:effectRef idx="3">
            <a:schemeClr val="accent2"/>
          </a:effectRef>
          <a:fontRef idx="minor">
            <a:schemeClr val="lt1"/>
          </a:fontRef>
        </p:style>
        <p:txBody>
          <a:bodyPr anchor="ctr"/>
          <a:lstStyle/>
          <a:p>
            <a:pPr algn="ctr">
              <a:spcBef>
                <a:spcPct val="0"/>
              </a:spcBef>
              <a:buFont typeface="Arial" charset="0"/>
              <a:buNone/>
              <a:defRPr/>
            </a:pPr>
            <a:r>
              <a:rPr lang="es-ES" dirty="0">
                <a:solidFill>
                  <a:prstClr val="white"/>
                </a:solidFill>
              </a:rPr>
              <a:t>Enfoque Tradicional</a:t>
            </a:r>
          </a:p>
        </p:txBody>
      </p:sp>
      <p:sp>
        <p:nvSpPr>
          <p:cNvPr id="4" name="3 Marcador de contenido">
            <a:extLst>
              <a:ext uri="{FF2B5EF4-FFF2-40B4-BE49-F238E27FC236}">
                <a16:creationId xmlns:a16="http://schemas.microsoft.com/office/drawing/2014/main" id="{79EC61E8-0F2F-46D4-B32A-DA980E75EA2E}"/>
              </a:ext>
            </a:extLst>
          </p:cNvPr>
          <p:cNvSpPr>
            <a:spLocks noGrp="1"/>
          </p:cNvSpPr>
          <p:nvPr>
            <p:ph sz="half" idx="2"/>
          </p:nvPr>
        </p:nvSpPr>
        <p:spPr>
          <a:xfrm>
            <a:off x="1418492" y="2792437"/>
            <a:ext cx="4040188" cy="3284806"/>
          </a:xfrm>
          <a:solidFill>
            <a:schemeClr val="bg2">
              <a:lumMod val="40000"/>
              <a:lumOff val="60000"/>
            </a:schemeClr>
          </a:solidFill>
          <a:ln>
            <a:solidFill>
              <a:schemeClr val="bg2">
                <a:lumMod val="50000"/>
              </a:schemeClr>
            </a:solidFill>
          </a:ln>
        </p:spPr>
        <p:txBody>
          <a:bodyPr>
            <a:normAutofit/>
          </a:bodyPr>
          <a:lstStyle/>
          <a:p>
            <a:pPr>
              <a:buFont typeface="Arial" charset="0"/>
              <a:buChar char="•"/>
              <a:defRPr/>
            </a:pPr>
            <a:endParaRPr lang="es-ES" b="1" i="1" dirty="0"/>
          </a:p>
          <a:p>
            <a:pPr>
              <a:buFont typeface="Arial" charset="0"/>
              <a:buChar char="•"/>
              <a:defRPr/>
            </a:pPr>
            <a:r>
              <a:rPr lang="es-ES" b="1" i="1" dirty="0"/>
              <a:t>Crecer primero, limpiar después.</a:t>
            </a:r>
          </a:p>
          <a:p>
            <a:pPr>
              <a:buFont typeface="Arial" charset="0"/>
              <a:buChar char="•"/>
              <a:defRPr/>
            </a:pPr>
            <a:endParaRPr lang="es-ES" b="1" i="1" dirty="0"/>
          </a:p>
          <a:p>
            <a:pPr>
              <a:buFont typeface="Arial" charset="0"/>
              <a:buChar char="•"/>
              <a:defRPr/>
            </a:pPr>
            <a:r>
              <a:rPr lang="es-ES" b="1" i="1" dirty="0"/>
              <a:t>El camino para el desarrollo sostenible es para países desarrollados</a:t>
            </a:r>
          </a:p>
        </p:txBody>
      </p:sp>
      <p:sp>
        <p:nvSpPr>
          <p:cNvPr id="5" name="4 Marcador de texto">
            <a:extLst>
              <a:ext uri="{FF2B5EF4-FFF2-40B4-BE49-F238E27FC236}">
                <a16:creationId xmlns:a16="http://schemas.microsoft.com/office/drawing/2014/main" id="{CF5C4AF5-F87E-42F1-AB1A-A2175F57A35D}"/>
              </a:ext>
            </a:extLst>
          </p:cNvPr>
          <p:cNvSpPr>
            <a:spLocks noGrp="1"/>
          </p:cNvSpPr>
          <p:nvPr>
            <p:ph type="body" sz="quarter" idx="3"/>
          </p:nvPr>
        </p:nvSpPr>
        <p:spPr>
          <a:prstGeom prst="roundRect">
            <a:avLst/>
          </a:prstGeom>
          <a:solidFill>
            <a:srgbClr val="669900"/>
          </a:solidFill>
          <a:ln>
            <a:miter lim="800000"/>
            <a:headEnd/>
            <a:tailEnd/>
          </a:ln>
        </p:spPr>
        <p:style>
          <a:lnRef idx="0">
            <a:schemeClr val="accent2"/>
          </a:lnRef>
          <a:fillRef idx="3">
            <a:schemeClr val="accent2"/>
          </a:fillRef>
          <a:effectRef idx="3">
            <a:schemeClr val="accent2"/>
          </a:effectRef>
          <a:fontRef idx="minor">
            <a:schemeClr val="lt1"/>
          </a:fontRef>
        </p:style>
        <p:txBody>
          <a:bodyPr anchor="ctr"/>
          <a:lstStyle/>
          <a:p>
            <a:pPr algn="ctr">
              <a:spcBef>
                <a:spcPct val="0"/>
              </a:spcBef>
              <a:buFont typeface="Arial" charset="0"/>
              <a:buNone/>
              <a:defRPr/>
            </a:pPr>
            <a:r>
              <a:rPr lang="es-ES" dirty="0">
                <a:solidFill>
                  <a:prstClr val="white"/>
                </a:solidFill>
              </a:rPr>
              <a:t>Nuevos Enfoques</a:t>
            </a:r>
          </a:p>
        </p:txBody>
      </p:sp>
      <p:sp>
        <p:nvSpPr>
          <p:cNvPr id="6" name="5 Marcador de contenido">
            <a:extLst>
              <a:ext uri="{FF2B5EF4-FFF2-40B4-BE49-F238E27FC236}">
                <a16:creationId xmlns:a16="http://schemas.microsoft.com/office/drawing/2014/main" id="{27388A69-EAE1-4726-98EE-20213828D59C}"/>
              </a:ext>
            </a:extLst>
          </p:cNvPr>
          <p:cNvSpPr>
            <a:spLocks noGrp="1"/>
          </p:cNvSpPr>
          <p:nvPr>
            <p:ph sz="quarter" idx="4"/>
          </p:nvPr>
        </p:nvSpPr>
        <p:spPr>
          <a:xfrm>
            <a:off x="6330461" y="2799426"/>
            <a:ext cx="4712677" cy="3284806"/>
          </a:xfrm>
          <a:solidFill>
            <a:schemeClr val="accent3">
              <a:lumMod val="40000"/>
              <a:lumOff val="60000"/>
            </a:schemeClr>
          </a:solidFill>
          <a:ln>
            <a:solidFill>
              <a:schemeClr val="accent3">
                <a:lumMod val="75000"/>
              </a:schemeClr>
            </a:solidFill>
          </a:ln>
        </p:spPr>
        <p:txBody>
          <a:bodyPr>
            <a:normAutofit/>
          </a:bodyPr>
          <a:lstStyle/>
          <a:p>
            <a:pPr>
              <a:buFont typeface="Arial" charset="0"/>
              <a:buChar char="•"/>
              <a:defRPr/>
            </a:pPr>
            <a:r>
              <a:rPr lang="es-ES" b="1" i="1" dirty="0">
                <a:solidFill>
                  <a:schemeClr val="accent3">
                    <a:lumMod val="50000"/>
                  </a:schemeClr>
                </a:solidFill>
              </a:rPr>
              <a:t>Transición a una economía verde inclusiva se construye en base al contexto nacional. </a:t>
            </a:r>
          </a:p>
          <a:p>
            <a:pPr>
              <a:buFont typeface="Arial" charset="0"/>
              <a:buChar char="•"/>
              <a:defRPr/>
            </a:pPr>
            <a:r>
              <a:rPr lang="es-ES" b="1" i="1" dirty="0">
                <a:solidFill>
                  <a:schemeClr val="accent3">
                    <a:lumMod val="50000"/>
                  </a:schemeClr>
                </a:solidFill>
              </a:rPr>
              <a:t>Desarrollo de nuevos paradigmas y opciones desde el sur.</a:t>
            </a:r>
          </a:p>
          <a:p>
            <a:pPr>
              <a:buFont typeface="Arial" charset="0"/>
              <a:buChar char="•"/>
              <a:defRPr/>
            </a:pPr>
            <a:r>
              <a:rPr lang="es-ES" b="1" i="1" dirty="0">
                <a:solidFill>
                  <a:schemeClr val="accent3">
                    <a:lumMod val="50000"/>
                  </a:schemeClr>
                </a:solidFill>
              </a:rPr>
              <a:t>Pensar juntos, actuar juntos, responder juntos. </a:t>
            </a:r>
          </a:p>
          <a:p>
            <a:pPr>
              <a:buFont typeface="Arial" charset="0"/>
              <a:buChar char="•"/>
              <a:defRPr/>
            </a:pPr>
            <a:endParaRPr lang="es-ES" i="1" dirty="0">
              <a:solidFill>
                <a:schemeClr val="accent3">
                  <a:lumMod val="75000"/>
                </a:schemeClr>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33340C18-DAB5-4493-875F-01B318E16C10}"/>
              </a:ext>
            </a:extLst>
          </p:cNvPr>
          <p:cNvSpPr/>
          <p:nvPr/>
        </p:nvSpPr>
        <p:spPr>
          <a:xfrm>
            <a:off x="1631951" y="277813"/>
            <a:ext cx="4176713" cy="6337300"/>
          </a:xfrm>
          <a:prstGeom prst="roundRect">
            <a:avLst/>
          </a:prstGeom>
          <a:solidFill>
            <a:srgbClr val="007DB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pic>
        <p:nvPicPr>
          <p:cNvPr id="80900" name="Imagen 3">
            <a:extLst>
              <a:ext uri="{FF2B5EF4-FFF2-40B4-BE49-F238E27FC236}">
                <a16:creationId xmlns:a16="http://schemas.microsoft.com/office/drawing/2014/main" id="{0C615E1A-ABF8-410D-9851-37D7B202BE8F}"/>
              </a:ext>
            </a:extLst>
          </p:cNvPr>
          <p:cNvPicPr>
            <a:picLocks noChangeAspect="1"/>
          </p:cNvPicPr>
          <p:nvPr/>
        </p:nvPicPr>
        <p:blipFill>
          <a:blip r:embed="rId2">
            <a:extLst>
              <a:ext uri="{28A0092B-C50C-407E-A947-70E740481C1C}">
                <a14:useLocalDpi xmlns:a14="http://schemas.microsoft.com/office/drawing/2010/main" val="0"/>
              </a:ext>
            </a:extLst>
          </a:blip>
          <a:srcRect l="37715" t="22281" r="35353" b="9682"/>
          <a:stretch>
            <a:fillRect/>
          </a:stretch>
        </p:blipFill>
        <p:spPr bwMode="auto">
          <a:xfrm>
            <a:off x="6096000" y="260350"/>
            <a:ext cx="4464050" cy="634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388A7EAE-A18F-42E6-849E-8974C4DF807F}"/>
              </a:ext>
            </a:extLst>
          </p:cNvPr>
          <p:cNvSpPr txBox="1"/>
          <p:nvPr/>
        </p:nvSpPr>
        <p:spPr>
          <a:xfrm>
            <a:off x="1774826" y="533401"/>
            <a:ext cx="3753777" cy="5501506"/>
          </a:xfrm>
          <a:prstGeom prst="rect">
            <a:avLst/>
          </a:prstGeom>
          <a:noFill/>
        </p:spPr>
        <p:txBody>
          <a:bodyPr wrap="square">
            <a:spAutoFit/>
          </a:bodyPr>
          <a:lstStyle/>
          <a:p>
            <a:pPr>
              <a:defRPr/>
            </a:pPr>
            <a:r>
              <a:rPr lang="es-AR" sz="1850" dirty="0"/>
              <a:t>Los océanos del mundo —su temperatura, química, corrientes y vida— mueven sistemas</a:t>
            </a:r>
          </a:p>
          <a:p>
            <a:pPr>
              <a:defRPr/>
            </a:pPr>
            <a:r>
              <a:rPr lang="es-AR" sz="1850" dirty="0"/>
              <a:t>mundiales que hacen que la Tierra sea habitable para la humanidad.</a:t>
            </a:r>
          </a:p>
          <a:p>
            <a:pPr>
              <a:defRPr/>
            </a:pPr>
            <a:r>
              <a:rPr lang="es-AR" sz="1850" dirty="0"/>
              <a:t>Nuestras precipitaciones, el agua potable, el clima, el tiempo, las costas, gran parte de nuestros alimentos e incluso el oxígeno del aire que respiramos provienen, en última instancia del mar y son regulados por este. Históricamente, los océanos y los mares han sido cauces vitales del comercio y el transporte.</a:t>
            </a:r>
          </a:p>
          <a:p>
            <a:pPr>
              <a:defRPr/>
            </a:pPr>
            <a:r>
              <a:rPr lang="es-AR" sz="1850" dirty="0"/>
              <a:t>La gestión prudente de este recurso mundial esencial es una característica clave del futuro sostenible.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4051F012-880A-4E27-8973-E40085FB1EB0}"/>
              </a:ext>
            </a:extLst>
          </p:cNvPr>
          <p:cNvSpPr/>
          <p:nvPr/>
        </p:nvSpPr>
        <p:spPr>
          <a:xfrm>
            <a:off x="6343651" y="188913"/>
            <a:ext cx="4144963" cy="6386512"/>
          </a:xfrm>
          <a:prstGeom prst="roundRect">
            <a:avLst/>
          </a:prstGeom>
          <a:solidFill>
            <a:srgbClr val="3FAE4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pic>
        <p:nvPicPr>
          <p:cNvPr id="81923" name="Imagen 3">
            <a:extLst>
              <a:ext uri="{FF2B5EF4-FFF2-40B4-BE49-F238E27FC236}">
                <a16:creationId xmlns:a16="http://schemas.microsoft.com/office/drawing/2014/main" id="{82F703E0-1E1C-448F-A7D0-32AFB0934BBD}"/>
              </a:ext>
            </a:extLst>
          </p:cNvPr>
          <p:cNvPicPr>
            <a:picLocks noChangeAspect="1"/>
          </p:cNvPicPr>
          <p:nvPr/>
        </p:nvPicPr>
        <p:blipFill>
          <a:blip r:embed="rId2">
            <a:extLst>
              <a:ext uri="{28A0092B-C50C-407E-A947-70E740481C1C}">
                <a14:useLocalDpi xmlns:a14="http://schemas.microsoft.com/office/drawing/2010/main" val="0"/>
              </a:ext>
            </a:extLst>
          </a:blip>
          <a:srcRect l="38188" t="19760" r="35353" b="13040"/>
          <a:stretch>
            <a:fillRect/>
          </a:stretch>
        </p:blipFill>
        <p:spPr bwMode="auto">
          <a:xfrm>
            <a:off x="1703389" y="188914"/>
            <a:ext cx="4567237"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349C17D6-D90A-4CD0-8AA8-37A89B757C99}"/>
              </a:ext>
            </a:extLst>
          </p:cNvPr>
          <p:cNvSpPr txBox="1"/>
          <p:nvPr/>
        </p:nvSpPr>
        <p:spPr>
          <a:xfrm>
            <a:off x="6383338" y="327026"/>
            <a:ext cx="4146550" cy="4593565"/>
          </a:xfrm>
          <a:prstGeom prst="rect">
            <a:avLst/>
          </a:prstGeom>
          <a:noFill/>
        </p:spPr>
        <p:txBody>
          <a:bodyPr>
            <a:spAutoFit/>
          </a:bodyPr>
          <a:lstStyle/>
          <a:p>
            <a:pPr>
              <a:defRPr/>
            </a:pPr>
            <a:r>
              <a:rPr lang="es-AR" sz="1950" dirty="0"/>
              <a:t>El 30% de la superficie terrestre está cubierta por bosques y estos, además de proporcionar seguridad alimentaria y refugio, son fundamentales para combatir el cambio climático, pues protegen la diversidad biológica y las viviendas de la población indígena. </a:t>
            </a:r>
          </a:p>
          <a:p>
            <a:pPr>
              <a:defRPr/>
            </a:pPr>
            <a:r>
              <a:rPr lang="es-AR" sz="1950" dirty="0"/>
              <a:t>La deforestación y la desertificación —provocadas por las actividades humanas y el cambio climático— suponen grandes retos para el desarrollo sostenible y han afectado a las vidas y los medios de vida de millones de personas en la lucha contra la pobreza.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B1CCFFA8-8183-487F-BDDF-6C5C645205E0}"/>
              </a:ext>
            </a:extLst>
          </p:cNvPr>
          <p:cNvSpPr/>
          <p:nvPr/>
        </p:nvSpPr>
        <p:spPr>
          <a:xfrm>
            <a:off x="1589088" y="1182689"/>
            <a:ext cx="4032250" cy="4897437"/>
          </a:xfrm>
          <a:prstGeom prst="roundRect">
            <a:avLst/>
          </a:prstGeom>
          <a:solidFill>
            <a:srgbClr val="00558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pic>
        <p:nvPicPr>
          <p:cNvPr id="82948" name="Imagen 3">
            <a:extLst>
              <a:ext uri="{FF2B5EF4-FFF2-40B4-BE49-F238E27FC236}">
                <a16:creationId xmlns:a16="http://schemas.microsoft.com/office/drawing/2014/main" id="{3BE369D8-1571-4BA7-9DE0-616CDA6E488B}"/>
              </a:ext>
            </a:extLst>
          </p:cNvPr>
          <p:cNvPicPr>
            <a:picLocks noChangeAspect="1"/>
          </p:cNvPicPr>
          <p:nvPr/>
        </p:nvPicPr>
        <p:blipFill>
          <a:blip r:embed="rId2">
            <a:extLst>
              <a:ext uri="{28A0092B-C50C-407E-A947-70E740481C1C}">
                <a14:useLocalDpi xmlns:a14="http://schemas.microsoft.com/office/drawing/2010/main" val="0"/>
              </a:ext>
            </a:extLst>
          </a:blip>
          <a:srcRect l="38188" t="16402" r="34880" b="15561"/>
          <a:stretch>
            <a:fillRect/>
          </a:stretch>
        </p:blipFill>
        <p:spPr bwMode="auto">
          <a:xfrm>
            <a:off x="5880101" y="188914"/>
            <a:ext cx="4613275" cy="655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CuadroTexto 4">
            <a:extLst>
              <a:ext uri="{FF2B5EF4-FFF2-40B4-BE49-F238E27FC236}">
                <a16:creationId xmlns:a16="http://schemas.microsoft.com/office/drawing/2014/main" id="{CB042A5D-4C33-46C6-A8B7-5CD1056DAAD1}"/>
              </a:ext>
            </a:extLst>
          </p:cNvPr>
          <p:cNvSpPr txBox="1">
            <a:spLocks noChangeArrowheads="1"/>
          </p:cNvSpPr>
          <p:nvPr/>
        </p:nvSpPr>
        <p:spPr bwMode="auto">
          <a:xfrm>
            <a:off x="1703389" y="1484314"/>
            <a:ext cx="3887787"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AR" altLang="es-ES" sz="2100"/>
              <a:t>El objetivo 16 de los Objetivos de Desarrollo Sostenible propuestos se centra en la promoción de sociedades pacíficas e inclusivas para el desarrollo sostenible, la provisión de acceso a la justicia para todos y la construcción de instituciones responsables y eficaces a todos los niveles.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971" name="Imagen 3">
            <a:extLst>
              <a:ext uri="{FF2B5EF4-FFF2-40B4-BE49-F238E27FC236}">
                <a16:creationId xmlns:a16="http://schemas.microsoft.com/office/drawing/2014/main" id="{5E91A810-736B-409A-9F13-7A93AE1585E7}"/>
              </a:ext>
            </a:extLst>
          </p:cNvPr>
          <p:cNvPicPr>
            <a:picLocks noChangeAspect="1"/>
          </p:cNvPicPr>
          <p:nvPr/>
        </p:nvPicPr>
        <p:blipFill>
          <a:blip r:embed="rId2">
            <a:extLst>
              <a:ext uri="{28A0092B-C50C-407E-A947-70E740481C1C}">
                <a14:useLocalDpi xmlns:a14="http://schemas.microsoft.com/office/drawing/2010/main" val="0"/>
              </a:ext>
            </a:extLst>
          </a:blip>
          <a:srcRect l="36298" t="18921" r="37244" b="13881"/>
          <a:stretch>
            <a:fillRect/>
          </a:stretch>
        </p:blipFill>
        <p:spPr bwMode="auto">
          <a:xfrm>
            <a:off x="2228942" y="640081"/>
            <a:ext cx="3719915" cy="53144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 name="Straight Connector 74">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3972" name="CuadroTexto 4">
            <a:extLst>
              <a:ext uri="{FF2B5EF4-FFF2-40B4-BE49-F238E27FC236}">
                <a16:creationId xmlns:a16="http://schemas.microsoft.com/office/drawing/2014/main" id="{4650A202-CDE4-4BD3-A592-95B21C2D84CF}"/>
              </a:ext>
            </a:extLst>
          </p:cNvPr>
          <p:cNvSpPr txBox="1">
            <a:spLocks noChangeArrowheads="1"/>
          </p:cNvSpPr>
          <p:nvPr/>
        </p:nvSpPr>
        <p:spPr bwMode="auto">
          <a:xfrm>
            <a:off x="7168055" y="2198914"/>
            <a:ext cx="4381687"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90000"/>
              </a:lnSpc>
              <a:spcAft>
                <a:spcPts val="600"/>
              </a:spcAft>
              <a:buClr>
                <a:schemeClr val="accent1"/>
              </a:buClr>
              <a:buFont typeface="Calibri" panose="020F0502020204030204" pitchFamily="34" charset="0"/>
            </a:pPr>
            <a:r>
              <a:rPr lang="en-US" altLang="es-ES" dirty="0">
                <a:solidFill>
                  <a:schemeClr val="tx1">
                    <a:lumMod val="75000"/>
                    <a:lumOff val="25000"/>
                  </a:schemeClr>
                </a:solidFill>
                <a:latin typeface="+mn-lt"/>
              </a:rPr>
              <a:t>Para que </a:t>
            </a:r>
            <a:r>
              <a:rPr lang="en-US" altLang="es-ES" dirty="0" err="1">
                <a:solidFill>
                  <a:schemeClr val="tx1">
                    <a:lumMod val="75000"/>
                    <a:lumOff val="25000"/>
                  </a:schemeClr>
                </a:solidFill>
                <a:latin typeface="+mn-lt"/>
              </a:rPr>
              <a:t>una</a:t>
            </a:r>
            <a:r>
              <a:rPr lang="en-US" altLang="es-ES" dirty="0">
                <a:solidFill>
                  <a:schemeClr val="tx1">
                    <a:lumMod val="75000"/>
                    <a:lumOff val="25000"/>
                  </a:schemeClr>
                </a:solidFill>
                <a:latin typeface="+mn-lt"/>
              </a:rPr>
              <a:t> agenda de </a:t>
            </a:r>
            <a:r>
              <a:rPr lang="en-US" altLang="es-ES" dirty="0" err="1">
                <a:solidFill>
                  <a:schemeClr val="tx1">
                    <a:lumMod val="75000"/>
                    <a:lumOff val="25000"/>
                  </a:schemeClr>
                </a:solidFill>
                <a:latin typeface="+mn-lt"/>
              </a:rPr>
              <a:t>desarrollo</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sostenible</a:t>
            </a:r>
            <a:r>
              <a:rPr lang="en-US" altLang="es-ES" dirty="0">
                <a:solidFill>
                  <a:schemeClr val="tx1">
                    <a:lumMod val="75000"/>
                    <a:lumOff val="25000"/>
                  </a:schemeClr>
                </a:solidFill>
                <a:latin typeface="+mn-lt"/>
              </a:rPr>
              <a:t> sea </a:t>
            </a:r>
            <a:r>
              <a:rPr lang="en-US" altLang="es-ES" dirty="0" err="1">
                <a:solidFill>
                  <a:schemeClr val="tx1">
                    <a:lumMod val="75000"/>
                    <a:lumOff val="25000"/>
                  </a:schemeClr>
                </a:solidFill>
                <a:latin typeface="+mn-lt"/>
              </a:rPr>
              <a:t>eficaz</a:t>
            </a:r>
            <a:r>
              <a:rPr lang="en-US" altLang="es-ES" dirty="0">
                <a:solidFill>
                  <a:schemeClr val="tx1">
                    <a:lumMod val="75000"/>
                    <a:lumOff val="25000"/>
                  </a:schemeClr>
                </a:solidFill>
                <a:latin typeface="+mn-lt"/>
              </a:rPr>
              <a:t> se </a:t>
            </a:r>
            <a:r>
              <a:rPr lang="en-US" altLang="es-ES" dirty="0" err="1">
                <a:solidFill>
                  <a:schemeClr val="tx1">
                    <a:lumMod val="75000"/>
                    <a:lumOff val="25000"/>
                  </a:schemeClr>
                </a:solidFill>
                <a:latin typeface="+mn-lt"/>
              </a:rPr>
              <a:t>necesitan</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alianzas</a:t>
            </a:r>
            <a:r>
              <a:rPr lang="en-US" altLang="es-ES" dirty="0">
                <a:solidFill>
                  <a:schemeClr val="tx1">
                    <a:lumMod val="75000"/>
                    <a:lumOff val="25000"/>
                  </a:schemeClr>
                </a:solidFill>
                <a:latin typeface="+mn-lt"/>
              </a:rPr>
              <a:t> entre </a:t>
            </a:r>
            <a:r>
              <a:rPr lang="en-US" altLang="es-ES" dirty="0" err="1">
                <a:solidFill>
                  <a:schemeClr val="tx1">
                    <a:lumMod val="75000"/>
                    <a:lumOff val="25000"/>
                  </a:schemeClr>
                </a:solidFill>
                <a:latin typeface="+mn-lt"/>
              </a:rPr>
              <a:t>los</a:t>
            </a:r>
            <a:endParaRPr lang="en-US" altLang="es-ES" dirty="0">
              <a:solidFill>
                <a:schemeClr val="tx1">
                  <a:lumMod val="75000"/>
                  <a:lumOff val="25000"/>
                </a:schemeClr>
              </a:solidFill>
              <a:latin typeface="+mn-lt"/>
            </a:endParaRPr>
          </a:p>
          <a:p>
            <a:pPr>
              <a:lnSpc>
                <a:spcPct val="90000"/>
              </a:lnSpc>
              <a:spcAft>
                <a:spcPts val="600"/>
              </a:spcAft>
              <a:buClr>
                <a:schemeClr val="accent1"/>
              </a:buClr>
              <a:buFont typeface="Calibri" panose="020F0502020204030204" pitchFamily="34" charset="0"/>
            </a:pPr>
            <a:r>
              <a:rPr lang="en-US" altLang="es-ES" dirty="0" err="1">
                <a:solidFill>
                  <a:schemeClr val="tx1">
                    <a:lumMod val="75000"/>
                    <a:lumOff val="25000"/>
                  </a:schemeClr>
                </a:solidFill>
                <a:latin typeface="+mn-lt"/>
              </a:rPr>
              <a:t>gobiernos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el</a:t>
            </a:r>
            <a:r>
              <a:rPr lang="en-US" altLang="es-ES" dirty="0">
                <a:solidFill>
                  <a:schemeClr val="tx1">
                    <a:lumMod val="75000"/>
                    <a:lumOff val="25000"/>
                  </a:schemeClr>
                </a:solidFill>
                <a:latin typeface="+mn-lt"/>
              </a:rPr>
              <a:t> sector privado y la </a:t>
            </a:r>
            <a:r>
              <a:rPr lang="en-US" altLang="es-ES" dirty="0" err="1">
                <a:solidFill>
                  <a:schemeClr val="tx1">
                    <a:lumMod val="75000"/>
                    <a:lumOff val="25000"/>
                  </a:schemeClr>
                </a:solidFill>
                <a:latin typeface="+mn-lt"/>
              </a:rPr>
              <a:t>sociedad</a:t>
            </a:r>
            <a:r>
              <a:rPr lang="en-US" altLang="es-ES" dirty="0">
                <a:solidFill>
                  <a:schemeClr val="tx1">
                    <a:lumMod val="75000"/>
                    <a:lumOff val="25000"/>
                  </a:schemeClr>
                </a:solidFill>
                <a:latin typeface="+mn-lt"/>
              </a:rPr>
              <a:t> civil. </a:t>
            </a:r>
            <a:r>
              <a:rPr lang="en-US" altLang="es-ES" dirty="0" err="1">
                <a:solidFill>
                  <a:schemeClr val="tx1">
                    <a:lumMod val="75000"/>
                    <a:lumOff val="25000"/>
                  </a:schemeClr>
                </a:solidFill>
                <a:latin typeface="+mn-lt"/>
              </a:rPr>
              <a:t>Estas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alianzas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inclusivas</a:t>
            </a:r>
            <a:r>
              <a:rPr lang="en-US" altLang="es-ES" dirty="0">
                <a:solidFill>
                  <a:schemeClr val="tx1">
                    <a:lumMod val="75000"/>
                    <a:lumOff val="25000"/>
                  </a:schemeClr>
                </a:solidFill>
                <a:latin typeface="+mn-lt"/>
              </a:rPr>
              <a:t> se </a:t>
            </a:r>
            <a:r>
              <a:rPr lang="en-US" altLang="es-ES" dirty="0" err="1">
                <a:solidFill>
                  <a:schemeClr val="tx1">
                    <a:lumMod val="75000"/>
                    <a:lumOff val="25000"/>
                  </a:schemeClr>
                </a:solidFill>
                <a:latin typeface="+mn-lt"/>
              </a:rPr>
              <a:t>construyen</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sobre</a:t>
            </a:r>
            <a:r>
              <a:rPr lang="en-US" altLang="es-ES" dirty="0">
                <a:solidFill>
                  <a:schemeClr val="tx1">
                    <a:lumMod val="75000"/>
                    <a:lumOff val="25000"/>
                  </a:schemeClr>
                </a:solidFill>
                <a:latin typeface="+mn-lt"/>
              </a:rPr>
              <a:t> la base de </a:t>
            </a:r>
            <a:r>
              <a:rPr lang="en-US" altLang="es-ES" dirty="0" err="1">
                <a:solidFill>
                  <a:schemeClr val="tx1">
                    <a:lumMod val="75000"/>
                    <a:lumOff val="25000"/>
                  </a:schemeClr>
                </a:solidFill>
                <a:latin typeface="+mn-lt"/>
              </a:rPr>
              <a:t>principios</a:t>
            </a:r>
            <a:r>
              <a:rPr lang="en-US" altLang="es-ES" dirty="0">
                <a:solidFill>
                  <a:schemeClr val="tx1">
                    <a:lumMod val="75000"/>
                    <a:lumOff val="25000"/>
                  </a:schemeClr>
                </a:solidFill>
                <a:latin typeface="+mn-lt"/>
              </a:rPr>
              <a:t> y </a:t>
            </a:r>
            <a:r>
              <a:rPr lang="en-US" altLang="es-ES" dirty="0" err="1">
                <a:solidFill>
                  <a:schemeClr val="tx1">
                    <a:lumMod val="75000"/>
                    <a:lumOff val="25000"/>
                  </a:schemeClr>
                </a:solidFill>
                <a:latin typeface="+mn-lt"/>
              </a:rPr>
              <a:t>valores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una</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visión</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compartida</a:t>
            </a:r>
            <a:r>
              <a:rPr lang="en-US" altLang="es-ES" dirty="0">
                <a:solidFill>
                  <a:schemeClr val="tx1">
                    <a:lumMod val="75000"/>
                    <a:lumOff val="25000"/>
                  </a:schemeClr>
                </a:solidFill>
                <a:latin typeface="+mn-lt"/>
              </a:rPr>
              <a:t> y </a:t>
            </a:r>
            <a:r>
              <a:rPr lang="en-US" altLang="es-ES" dirty="0" err="1">
                <a:solidFill>
                  <a:schemeClr val="tx1">
                    <a:lumMod val="75000"/>
                    <a:lumOff val="25000"/>
                  </a:schemeClr>
                </a:solidFill>
                <a:latin typeface="+mn-lt"/>
              </a:rPr>
              <a:t>objetivos</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comunes</a:t>
            </a:r>
            <a:r>
              <a:rPr lang="en-US" altLang="es-ES" dirty="0">
                <a:solidFill>
                  <a:schemeClr val="tx1">
                    <a:lumMod val="75000"/>
                    <a:lumOff val="25000"/>
                  </a:schemeClr>
                </a:solidFill>
                <a:latin typeface="+mn-lt"/>
              </a:rPr>
              <a:t> que </a:t>
            </a:r>
            <a:r>
              <a:rPr lang="en-US" altLang="es-ES" dirty="0" err="1">
                <a:solidFill>
                  <a:schemeClr val="tx1">
                    <a:lumMod val="75000"/>
                    <a:lumOff val="25000"/>
                  </a:schemeClr>
                </a:solidFill>
                <a:latin typeface="+mn-lt"/>
              </a:rPr>
              <a:t>otorgan</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prioridad</a:t>
            </a:r>
            <a:r>
              <a:rPr lang="en-US" altLang="es-ES" dirty="0">
                <a:solidFill>
                  <a:schemeClr val="tx1">
                    <a:lumMod val="75000"/>
                    <a:lumOff val="25000"/>
                  </a:schemeClr>
                </a:solidFill>
                <a:latin typeface="+mn-lt"/>
              </a:rPr>
              <a:t> a las personas y al </a:t>
            </a:r>
            <a:r>
              <a:rPr lang="en-US" altLang="es-ES" dirty="0" err="1">
                <a:solidFill>
                  <a:schemeClr val="tx1">
                    <a:lumMod val="75000"/>
                    <a:lumOff val="25000"/>
                  </a:schemeClr>
                </a:solidFill>
                <a:latin typeface="+mn-lt"/>
              </a:rPr>
              <a:t>planeta</a:t>
            </a:r>
            <a:r>
              <a:rPr lang="en-US" altLang="es-ES" dirty="0">
                <a:solidFill>
                  <a:schemeClr val="tx1">
                    <a:lumMod val="75000"/>
                    <a:lumOff val="25000"/>
                  </a:schemeClr>
                </a:solidFill>
                <a:latin typeface="+mn-lt"/>
              </a:rPr>
              <a:t>, y son </a:t>
            </a:r>
            <a:r>
              <a:rPr lang="en-US" altLang="es-ES" dirty="0" err="1">
                <a:solidFill>
                  <a:schemeClr val="tx1">
                    <a:lumMod val="75000"/>
                    <a:lumOff val="25000"/>
                  </a:schemeClr>
                </a:solidFill>
                <a:latin typeface="+mn-lt"/>
              </a:rPr>
              <a:t>necesarias</a:t>
            </a:r>
            <a:r>
              <a:rPr lang="en-US" altLang="es-ES" dirty="0">
                <a:solidFill>
                  <a:schemeClr val="tx1">
                    <a:lumMod val="75000"/>
                    <a:lumOff val="25000"/>
                  </a:schemeClr>
                </a:solidFill>
                <a:latin typeface="+mn-lt"/>
              </a:rPr>
              <a:t> a </a:t>
            </a:r>
            <a:r>
              <a:rPr lang="en-US" altLang="es-ES" dirty="0" err="1">
                <a:solidFill>
                  <a:schemeClr val="tx1">
                    <a:lumMod val="75000"/>
                    <a:lumOff val="25000"/>
                  </a:schemeClr>
                </a:solidFill>
                <a:latin typeface="+mn-lt"/>
              </a:rPr>
              <a:t>nivel</a:t>
            </a:r>
            <a:r>
              <a:rPr lang="en-US" altLang="es-ES" dirty="0">
                <a:solidFill>
                  <a:schemeClr val="tx1">
                    <a:lumMod val="75000"/>
                    <a:lumOff val="25000"/>
                  </a:schemeClr>
                </a:solidFill>
                <a:latin typeface="+mn-lt"/>
              </a:rPr>
              <a:t> </a:t>
            </a:r>
            <a:r>
              <a:rPr lang="en-US" altLang="es-ES" dirty="0" err="1">
                <a:solidFill>
                  <a:schemeClr val="tx1">
                    <a:lumMod val="75000"/>
                    <a:lumOff val="25000"/>
                  </a:schemeClr>
                </a:solidFill>
                <a:latin typeface="+mn-lt"/>
              </a:rPr>
              <a:t>mundial</a:t>
            </a:r>
            <a:r>
              <a:rPr lang="en-US" altLang="es-ES" dirty="0">
                <a:solidFill>
                  <a:schemeClr val="tx1">
                    <a:lumMod val="75000"/>
                    <a:lumOff val="25000"/>
                  </a:schemeClr>
                </a:solidFill>
                <a:latin typeface="+mn-lt"/>
              </a:rPr>
              <a:t>, regional, </a:t>
            </a:r>
            <a:r>
              <a:rPr lang="en-US" altLang="es-ES" dirty="0" err="1">
                <a:solidFill>
                  <a:schemeClr val="tx1">
                    <a:lumMod val="75000"/>
                    <a:lumOff val="25000"/>
                  </a:schemeClr>
                </a:solidFill>
                <a:latin typeface="+mn-lt"/>
              </a:rPr>
              <a:t>nacional</a:t>
            </a:r>
            <a:r>
              <a:rPr lang="en-US" altLang="es-ES" dirty="0">
                <a:solidFill>
                  <a:schemeClr val="tx1">
                    <a:lumMod val="75000"/>
                    <a:lumOff val="25000"/>
                  </a:schemeClr>
                </a:solidFill>
                <a:latin typeface="+mn-lt"/>
              </a:rPr>
              <a:t> y local.</a:t>
            </a:r>
          </a:p>
        </p:txBody>
      </p:sp>
      <p:sp>
        <p:nvSpPr>
          <p:cNvPr id="77" name="Rectangle 76">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Imagen 1">
            <a:extLst>
              <a:ext uri="{FF2B5EF4-FFF2-40B4-BE49-F238E27FC236}">
                <a16:creationId xmlns:a16="http://schemas.microsoft.com/office/drawing/2014/main" id="{572991A0-6208-48AD-A9A3-CA16AE7CD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6" y="857250"/>
            <a:ext cx="89757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2">
            <a:extLst>
              <a:ext uri="{FF2B5EF4-FFF2-40B4-BE49-F238E27FC236}">
                <a16:creationId xmlns:a16="http://schemas.microsoft.com/office/drawing/2014/main" id="{744B2231-762A-4E89-A718-AB01E3751085}"/>
              </a:ext>
            </a:extLst>
          </p:cNvPr>
          <p:cNvSpPr/>
          <p:nvPr/>
        </p:nvSpPr>
        <p:spPr>
          <a:xfrm>
            <a:off x="1524001" y="1157289"/>
            <a:ext cx="6386513" cy="528637"/>
          </a:xfrm>
          <a:custGeom>
            <a:avLst/>
            <a:gdLst>
              <a:gd name="connsiteX0" fmla="*/ 0 w 5424488"/>
              <a:gd name="connsiteY0" fmla="*/ 0 h 514350"/>
              <a:gd name="connsiteX1" fmla="*/ 5424488 w 5424488"/>
              <a:gd name="connsiteY1" fmla="*/ 0 h 514350"/>
              <a:gd name="connsiteX2" fmla="*/ 5424488 w 5424488"/>
              <a:gd name="connsiteY2" fmla="*/ 514350 h 514350"/>
              <a:gd name="connsiteX3" fmla="*/ 0 w 5424488"/>
              <a:gd name="connsiteY3" fmla="*/ 514350 h 514350"/>
              <a:gd name="connsiteX4" fmla="*/ 0 w 5424488"/>
              <a:gd name="connsiteY4" fmla="*/ 0 h 514350"/>
              <a:gd name="connsiteX0" fmla="*/ 0 w 5424488"/>
              <a:gd name="connsiteY0" fmla="*/ 0 h 514350"/>
              <a:gd name="connsiteX1" fmla="*/ 5424488 w 5424488"/>
              <a:gd name="connsiteY1" fmla="*/ 0 h 514350"/>
              <a:gd name="connsiteX2" fmla="*/ 5291138 w 5424488"/>
              <a:gd name="connsiteY2" fmla="*/ 509587 h 514350"/>
              <a:gd name="connsiteX3" fmla="*/ 0 w 5424488"/>
              <a:gd name="connsiteY3" fmla="*/ 514350 h 514350"/>
              <a:gd name="connsiteX4" fmla="*/ 0 w 5424488"/>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488" h="514350">
                <a:moveTo>
                  <a:pt x="0" y="0"/>
                </a:moveTo>
                <a:lnTo>
                  <a:pt x="5424488" y="0"/>
                </a:lnTo>
                <a:lnTo>
                  <a:pt x="5291138" y="509587"/>
                </a:lnTo>
                <a:lnTo>
                  <a:pt x="0" y="514350"/>
                </a:lnTo>
                <a:lnTo>
                  <a:pt x="0" y="0"/>
                </a:lnTo>
                <a:close/>
              </a:path>
            </a:pathLst>
          </a:custGeom>
          <a:solidFill>
            <a:schemeClr val="bg2">
              <a:lumMod val="10000"/>
              <a:alpha val="71000"/>
            </a:schemeClr>
          </a:solidFill>
          <a:ln>
            <a:noFill/>
          </a:ln>
          <a:effectLst>
            <a:outerShdw blurRad="190500" dist="38100" dir="8100000" algn="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84997" name="CuadroTexto 9">
            <a:extLst>
              <a:ext uri="{FF2B5EF4-FFF2-40B4-BE49-F238E27FC236}">
                <a16:creationId xmlns:a16="http://schemas.microsoft.com/office/drawing/2014/main" id="{297709DD-D0C3-4096-B4A5-D05E9CFF8B31}"/>
              </a:ext>
            </a:extLst>
          </p:cNvPr>
          <p:cNvSpPr txBox="1">
            <a:spLocks noChangeArrowheads="1"/>
          </p:cNvSpPr>
          <p:nvPr/>
        </p:nvSpPr>
        <p:spPr bwMode="auto">
          <a:xfrm>
            <a:off x="2354263" y="1150938"/>
            <a:ext cx="549910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s-MX" altLang="en-US" sz="2700">
                <a:solidFill>
                  <a:srgbClr val="FFC000"/>
                </a:solidFill>
                <a:latin typeface="Bebas Neue"/>
              </a:rPr>
              <a:t>Dimensiones</a:t>
            </a:r>
          </a:p>
        </p:txBody>
      </p:sp>
      <p:grpSp>
        <p:nvGrpSpPr>
          <p:cNvPr id="84998" name="Grupo 5">
            <a:extLst>
              <a:ext uri="{FF2B5EF4-FFF2-40B4-BE49-F238E27FC236}">
                <a16:creationId xmlns:a16="http://schemas.microsoft.com/office/drawing/2014/main" id="{DBAEECCB-FB5F-4693-AEF1-FBD2A68FE7DF}"/>
              </a:ext>
            </a:extLst>
          </p:cNvPr>
          <p:cNvGrpSpPr>
            <a:grpSpLocks/>
          </p:cNvGrpSpPr>
          <p:nvPr/>
        </p:nvGrpSpPr>
        <p:grpSpPr bwMode="auto">
          <a:xfrm>
            <a:off x="4313238" y="2349500"/>
            <a:ext cx="2824162" cy="655638"/>
            <a:chOff x="1650904" y="3928551"/>
            <a:chExt cx="4887901" cy="990334"/>
          </a:xfrm>
        </p:grpSpPr>
        <p:pic>
          <p:nvPicPr>
            <p:cNvPr id="85029" name="Imagen 6">
              <a:extLst>
                <a:ext uri="{FF2B5EF4-FFF2-40B4-BE49-F238E27FC236}">
                  <a16:creationId xmlns:a16="http://schemas.microsoft.com/office/drawing/2014/main" id="{DFC01BCD-9E6E-4EA0-858F-270C6AE48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904" y="3935895"/>
              <a:ext cx="975645" cy="98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30" name="Imagen 7">
              <a:extLst>
                <a:ext uri="{FF2B5EF4-FFF2-40B4-BE49-F238E27FC236}">
                  <a16:creationId xmlns:a16="http://schemas.microsoft.com/office/drawing/2014/main" id="{D08CB614-5E02-4A84-BE92-616807F9CB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5544" y="3932223"/>
              <a:ext cx="975646" cy="97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31" name="Imagen 10">
              <a:extLst>
                <a:ext uri="{FF2B5EF4-FFF2-40B4-BE49-F238E27FC236}">
                  <a16:creationId xmlns:a16="http://schemas.microsoft.com/office/drawing/2014/main" id="{0F7EB4ED-E323-4523-A957-DCE85295C8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185" y="3932223"/>
              <a:ext cx="979318" cy="97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32" name="Imagen 11">
              <a:extLst>
                <a:ext uri="{FF2B5EF4-FFF2-40B4-BE49-F238E27FC236}">
                  <a16:creationId xmlns:a16="http://schemas.microsoft.com/office/drawing/2014/main" id="{9841751D-2031-4306-9BB3-3E30E12720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69" y="3928551"/>
              <a:ext cx="979318" cy="97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33" name="Imagen 12">
              <a:extLst>
                <a:ext uri="{FF2B5EF4-FFF2-40B4-BE49-F238E27FC236}">
                  <a16:creationId xmlns:a16="http://schemas.microsoft.com/office/drawing/2014/main" id="{8ECC4ABA-863E-4BA0-BCB8-F624977227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9487" y="3928551"/>
              <a:ext cx="979318" cy="97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4999" name="Grupo 14">
            <a:extLst>
              <a:ext uri="{FF2B5EF4-FFF2-40B4-BE49-F238E27FC236}">
                <a16:creationId xmlns:a16="http://schemas.microsoft.com/office/drawing/2014/main" id="{790784FB-299A-4302-8EDB-BE7DCE41BB73}"/>
              </a:ext>
            </a:extLst>
          </p:cNvPr>
          <p:cNvGrpSpPr>
            <a:grpSpLocks/>
          </p:cNvGrpSpPr>
          <p:nvPr/>
        </p:nvGrpSpPr>
        <p:grpSpPr bwMode="auto">
          <a:xfrm>
            <a:off x="4224339" y="3667125"/>
            <a:ext cx="2389187" cy="615950"/>
            <a:chOff x="13111231" y="3917959"/>
            <a:chExt cx="3944196" cy="989910"/>
          </a:xfrm>
        </p:grpSpPr>
        <p:pic>
          <p:nvPicPr>
            <p:cNvPr id="85025" name="Imagen 15">
              <a:extLst>
                <a:ext uri="{FF2B5EF4-FFF2-40B4-BE49-F238E27FC236}">
                  <a16:creationId xmlns:a16="http://schemas.microsoft.com/office/drawing/2014/main" id="{ADBA5CA2-0477-4D0D-99EF-F8E8A847C0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11231" y="3917959"/>
              <a:ext cx="982990" cy="9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6" name="Imagen 16">
              <a:extLst>
                <a:ext uri="{FF2B5EF4-FFF2-40B4-BE49-F238E27FC236}">
                  <a16:creationId xmlns:a16="http://schemas.microsoft.com/office/drawing/2014/main" id="{F75F779D-0C59-4DF2-B365-DA2941911C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88761" y="3924879"/>
              <a:ext cx="982990" cy="98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7" name="Imagen 17">
              <a:extLst>
                <a:ext uri="{FF2B5EF4-FFF2-40B4-BE49-F238E27FC236}">
                  <a16:creationId xmlns:a16="http://schemas.microsoft.com/office/drawing/2014/main" id="{61244EF9-CE50-4B38-9A1C-001E1235A2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66291" y="3932223"/>
              <a:ext cx="982990" cy="97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8" name="Imagen 18">
              <a:extLst>
                <a:ext uri="{FF2B5EF4-FFF2-40B4-BE49-F238E27FC236}">
                  <a16:creationId xmlns:a16="http://schemas.microsoft.com/office/drawing/2014/main" id="{97E22D14-09FB-45A0-BBFE-49051CEF1F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49622" y="3932639"/>
              <a:ext cx="1005805" cy="97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5000" name="Grupo 19">
            <a:extLst>
              <a:ext uri="{FF2B5EF4-FFF2-40B4-BE49-F238E27FC236}">
                <a16:creationId xmlns:a16="http://schemas.microsoft.com/office/drawing/2014/main" id="{40685BC7-B1F1-44BC-AF7C-0918DEBBCA34}"/>
              </a:ext>
            </a:extLst>
          </p:cNvPr>
          <p:cNvGrpSpPr>
            <a:grpSpLocks/>
          </p:cNvGrpSpPr>
          <p:nvPr/>
        </p:nvGrpSpPr>
        <p:grpSpPr bwMode="auto">
          <a:xfrm>
            <a:off x="4224338" y="5127625"/>
            <a:ext cx="2940050" cy="666750"/>
            <a:chOff x="14432350" y="3427898"/>
            <a:chExt cx="4937968" cy="982996"/>
          </a:xfrm>
        </p:grpSpPr>
        <p:pic>
          <p:nvPicPr>
            <p:cNvPr id="85020" name="Imagen 20">
              <a:extLst>
                <a:ext uri="{FF2B5EF4-FFF2-40B4-BE49-F238E27FC236}">
                  <a16:creationId xmlns:a16="http://schemas.microsoft.com/office/drawing/2014/main" id="{5C257605-A090-465D-957A-9FD5F8CEA3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32350" y="3427903"/>
              <a:ext cx="982991" cy="98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1" name="Imagen 21">
              <a:extLst>
                <a:ext uri="{FF2B5EF4-FFF2-40B4-BE49-F238E27FC236}">
                  <a16:creationId xmlns:a16="http://schemas.microsoft.com/office/drawing/2014/main" id="{CBC065CD-B358-421A-88C2-AE505E79C0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417409" y="3427902"/>
              <a:ext cx="982992" cy="98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2" name="Imagen 22">
              <a:extLst>
                <a:ext uri="{FF2B5EF4-FFF2-40B4-BE49-F238E27FC236}">
                  <a16:creationId xmlns:a16="http://schemas.microsoft.com/office/drawing/2014/main" id="{89CE578E-F7FF-4697-BD43-91E69A6F9C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425644" y="3427900"/>
              <a:ext cx="982993" cy="98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3" name="Imagen 23">
              <a:extLst>
                <a:ext uri="{FF2B5EF4-FFF2-40B4-BE49-F238E27FC236}">
                  <a16:creationId xmlns:a16="http://schemas.microsoft.com/office/drawing/2014/main" id="{38D4AB3F-E45B-4A02-B5F6-54FE95375A7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403802" y="3427899"/>
              <a:ext cx="982993" cy="98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4" name="Imagen 24">
              <a:extLst>
                <a:ext uri="{FF2B5EF4-FFF2-40B4-BE49-F238E27FC236}">
                  <a16:creationId xmlns:a16="http://schemas.microsoft.com/office/drawing/2014/main" id="{FD1E89EB-561C-4CE3-A3B3-B389DDDF542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7324" y="3427898"/>
              <a:ext cx="982994" cy="98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CuadroTexto 25">
            <a:extLst>
              <a:ext uri="{FF2B5EF4-FFF2-40B4-BE49-F238E27FC236}">
                <a16:creationId xmlns:a16="http://schemas.microsoft.com/office/drawing/2014/main" id="{7B898DEB-7771-404B-A1F5-C7A264212FF1}"/>
              </a:ext>
            </a:extLst>
          </p:cNvPr>
          <p:cNvSpPr txBox="1"/>
          <p:nvPr/>
        </p:nvSpPr>
        <p:spPr>
          <a:xfrm>
            <a:off x="6704014" y="3416301"/>
            <a:ext cx="1368425" cy="415925"/>
          </a:xfrm>
          <a:prstGeom prst="rect">
            <a:avLst/>
          </a:prstGeom>
          <a:noFill/>
        </p:spPr>
        <p:txBody>
          <a:bodyPr>
            <a:spAutoFit/>
          </a:bodyPr>
          <a:lstStyle/>
          <a:p>
            <a:pPr>
              <a:defRPr/>
            </a:pPr>
            <a:r>
              <a:rPr lang="es-MX" sz="1050" b="1" dirty="0">
                <a:solidFill>
                  <a:schemeClr val="bg1">
                    <a:lumMod val="50000"/>
                  </a:schemeClr>
                </a:solidFill>
              </a:rPr>
              <a:t>Desarrollo Económico</a:t>
            </a:r>
          </a:p>
        </p:txBody>
      </p:sp>
      <p:sp>
        <p:nvSpPr>
          <p:cNvPr id="27" name="CuadroTexto 26">
            <a:extLst>
              <a:ext uri="{FF2B5EF4-FFF2-40B4-BE49-F238E27FC236}">
                <a16:creationId xmlns:a16="http://schemas.microsoft.com/office/drawing/2014/main" id="{DA3ED4A2-0325-4BE7-8C0C-E14402BED9C4}"/>
              </a:ext>
            </a:extLst>
          </p:cNvPr>
          <p:cNvSpPr txBox="1"/>
          <p:nvPr/>
        </p:nvSpPr>
        <p:spPr>
          <a:xfrm>
            <a:off x="7156450" y="2197101"/>
            <a:ext cx="1093788" cy="415925"/>
          </a:xfrm>
          <a:prstGeom prst="rect">
            <a:avLst/>
          </a:prstGeom>
          <a:noFill/>
        </p:spPr>
        <p:txBody>
          <a:bodyPr>
            <a:spAutoFit/>
          </a:bodyPr>
          <a:lstStyle/>
          <a:p>
            <a:pPr>
              <a:defRPr/>
            </a:pPr>
            <a:r>
              <a:rPr lang="es-MX" sz="1050" b="1" dirty="0">
                <a:solidFill>
                  <a:schemeClr val="bg1">
                    <a:lumMod val="50000"/>
                  </a:schemeClr>
                </a:solidFill>
              </a:rPr>
              <a:t>Desarrollo Social</a:t>
            </a:r>
          </a:p>
        </p:txBody>
      </p:sp>
      <p:sp>
        <p:nvSpPr>
          <p:cNvPr id="28" name="CuadroTexto 27">
            <a:extLst>
              <a:ext uri="{FF2B5EF4-FFF2-40B4-BE49-F238E27FC236}">
                <a16:creationId xmlns:a16="http://schemas.microsoft.com/office/drawing/2014/main" id="{3FE894AE-C8DF-4D35-A1BC-54161B348F09}"/>
              </a:ext>
            </a:extLst>
          </p:cNvPr>
          <p:cNvSpPr txBox="1"/>
          <p:nvPr/>
        </p:nvSpPr>
        <p:spPr>
          <a:xfrm>
            <a:off x="5932489" y="4816475"/>
            <a:ext cx="2346325" cy="254000"/>
          </a:xfrm>
          <a:prstGeom prst="rect">
            <a:avLst/>
          </a:prstGeom>
          <a:noFill/>
        </p:spPr>
        <p:txBody>
          <a:bodyPr>
            <a:spAutoFit/>
          </a:bodyPr>
          <a:lstStyle/>
          <a:p>
            <a:pPr>
              <a:defRPr/>
            </a:pPr>
            <a:r>
              <a:rPr lang="es-MX" sz="1050" b="1" dirty="0">
                <a:solidFill>
                  <a:schemeClr val="bg1">
                    <a:lumMod val="50000"/>
                  </a:schemeClr>
                </a:solidFill>
              </a:rPr>
              <a:t>Desarrollo Ambiental</a:t>
            </a:r>
          </a:p>
        </p:txBody>
      </p:sp>
      <p:sp>
        <p:nvSpPr>
          <p:cNvPr id="29" name="CuadroTexto 28">
            <a:extLst>
              <a:ext uri="{FF2B5EF4-FFF2-40B4-BE49-F238E27FC236}">
                <a16:creationId xmlns:a16="http://schemas.microsoft.com/office/drawing/2014/main" id="{EDFF748A-B09E-45EB-998B-BAB1A7338E07}"/>
              </a:ext>
            </a:extLst>
          </p:cNvPr>
          <p:cNvSpPr txBox="1"/>
          <p:nvPr/>
        </p:nvSpPr>
        <p:spPr>
          <a:xfrm>
            <a:off x="9617076" y="3675063"/>
            <a:ext cx="887413" cy="254000"/>
          </a:xfrm>
          <a:prstGeom prst="rect">
            <a:avLst/>
          </a:prstGeom>
          <a:noFill/>
        </p:spPr>
        <p:txBody>
          <a:bodyPr>
            <a:spAutoFit/>
          </a:bodyPr>
          <a:lstStyle/>
          <a:p>
            <a:pPr>
              <a:defRPr/>
            </a:pPr>
            <a:r>
              <a:rPr lang="es-MX" sz="1050" b="1" dirty="0">
                <a:solidFill>
                  <a:schemeClr val="bg1">
                    <a:lumMod val="50000"/>
                  </a:schemeClr>
                </a:solidFill>
              </a:rPr>
              <a:t>Igualdad</a:t>
            </a:r>
          </a:p>
        </p:txBody>
      </p:sp>
      <p:grpSp>
        <p:nvGrpSpPr>
          <p:cNvPr id="85005" name="Grupo 29">
            <a:extLst>
              <a:ext uri="{FF2B5EF4-FFF2-40B4-BE49-F238E27FC236}">
                <a16:creationId xmlns:a16="http://schemas.microsoft.com/office/drawing/2014/main" id="{A618EF07-16D6-468E-A679-0C871DF12230}"/>
              </a:ext>
            </a:extLst>
          </p:cNvPr>
          <p:cNvGrpSpPr>
            <a:grpSpLocks/>
          </p:cNvGrpSpPr>
          <p:nvPr/>
        </p:nvGrpSpPr>
        <p:grpSpPr bwMode="auto">
          <a:xfrm>
            <a:off x="3803650" y="1773239"/>
            <a:ext cx="3455988" cy="720725"/>
            <a:chOff x="-1344714" y="8063617"/>
            <a:chExt cx="9216737" cy="1923021"/>
          </a:xfrm>
        </p:grpSpPr>
        <p:sp>
          <p:nvSpPr>
            <p:cNvPr id="31" name="CuadroTexto 30">
              <a:extLst>
                <a:ext uri="{FF2B5EF4-FFF2-40B4-BE49-F238E27FC236}">
                  <a16:creationId xmlns:a16="http://schemas.microsoft.com/office/drawing/2014/main" id="{9B68B9D6-002A-486E-8660-94E52CFB9ADE}"/>
                </a:ext>
              </a:extLst>
            </p:cNvPr>
            <p:cNvSpPr txBox="1"/>
            <p:nvPr/>
          </p:nvSpPr>
          <p:spPr>
            <a:xfrm>
              <a:off x="-1344714" y="8063617"/>
              <a:ext cx="9216737" cy="125739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8572" tIns="8572" rIns="8572" bIns="8572" spcCol="1270" anchor="ctr"/>
            <a:lstStyle/>
            <a:p>
              <a:pPr algn="ctr" defTabSz="600060">
                <a:lnSpc>
                  <a:spcPct val="90000"/>
                </a:lnSpc>
                <a:spcAft>
                  <a:spcPct val="35000"/>
                </a:spcAft>
                <a:defRPr/>
              </a:pPr>
              <a:r>
                <a:rPr lang="es-ES" sz="1650" dirty="0"/>
                <a:t>1. Personas </a:t>
              </a:r>
              <a:r>
                <a:rPr lang="es-ES" sz="1650" b="1" dirty="0"/>
                <a:t>Libres, Sanas y Seguras </a:t>
              </a:r>
            </a:p>
          </p:txBody>
        </p:sp>
        <p:sp>
          <p:nvSpPr>
            <p:cNvPr id="32" name="Rectángulo 31">
              <a:extLst>
                <a:ext uri="{FF2B5EF4-FFF2-40B4-BE49-F238E27FC236}">
                  <a16:creationId xmlns:a16="http://schemas.microsoft.com/office/drawing/2014/main" id="{D0A32682-213A-4348-BFC1-68C44620A55C}"/>
                </a:ext>
              </a:extLst>
            </p:cNvPr>
            <p:cNvSpPr/>
            <p:nvPr/>
          </p:nvSpPr>
          <p:spPr>
            <a:xfrm>
              <a:off x="11556" y="8729238"/>
              <a:ext cx="4916097" cy="1257400"/>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grpSp>
        <p:nvGrpSpPr>
          <p:cNvPr id="85006" name="Grupo 32">
            <a:extLst>
              <a:ext uri="{FF2B5EF4-FFF2-40B4-BE49-F238E27FC236}">
                <a16:creationId xmlns:a16="http://schemas.microsoft.com/office/drawing/2014/main" id="{4FD76A5F-4259-4062-83FB-37C9B4E3419C}"/>
              </a:ext>
            </a:extLst>
          </p:cNvPr>
          <p:cNvGrpSpPr>
            <a:grpSpLocks/>
          </p:cNvGrpSpPr>
          <p:nvPr/>
        </p:nvGrpSpPr>
        <p:grpSpPr bwMode="auto">
          <a:xfrm>
            <a:off x="4079876" y="4235451"/>
            <a:ext cx="4117975" cy="1114425"/>
            <a:chOff x="9427442" y="7676807"/>
            <a:chExt cx="10393159" cy="2969650"/>
          </a:xfrm>
        </p:grpSpPr>
        <p:sp>
          <p:nvSpPr>
            <p:cNvPr id="34" name="Rectángulo 33">
              <a:extLst>
                <a:ext uri="{FF2B5EF4-FFF2-40B4-BE49-F238E27FC236}">
                  <a16:creationId xmlns:a16="http://schemas.microsoft.com/office/drawing/2014/main" id="{8FF8E70E-8E5D-42E9-A6CE-3546635C68FA}"/>
                </a:ext>
              </a:extLst>
            </p:cNvPr>
            <p:cNvSpPr/>
            <p:nvPr/>
          </p:nvSpPr>
          <p:spPr>
            <a:xfrm>
              <a:off x="11774036" y="8867540"/>
              <a:ext cx="5273537" cy="1778917"/>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5" name="CuadroTexto 34">
              <a:extLst>
                <a:ext uri="{FF2B5EF4-FFF2-40B4-BE49-F238E27FC236}">
                  <a16:creationId xmlns:a16="http://schemas.microsoft.com/office/drawing/2014/main" id="{57B10216-5A2A-4218-8B1A-785DA62EBD15}"/>
                </a:ext>
              </a:extLst>
            </p:cNvPr>
            <p:cNvSpPr txBox="1"/>
            <p:nvPr/>
          </p:nvSpPr>
          <p:spPr>
            <a:xfrm>
              <a:off x="9427442" y="7676807"/>
              <a:ext cx="10393159" cy="177891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8572" tIns="8572" rIns="8572" bIns="8572" spcCol="1270" anchor="ctr"/>
            <a:lstStyle/>
            <a:p>
              <a:pPr algn="ctr" defTabSz="600060">
                <a:lnSpc>
                  <a:spcPct val="90000"/>
                </a:lnSpc>
                <a:spcAft>
                  <a:spcPct val="35000"/>
                </a:spcAft>
                <a:defRPr/>
              </a:pPr>
              <a:r>
                <a:rPr lang="es-ES" sz="1650" dirty="0"/>
                <a:t>3. Personas </a:t>
              </a:r>
              <a:r>
                <a:rPr lang="es-ES" sz="1650" b="1" dirty="0"/>
                <a:t>Comprometidas con las Ciudades, la Naturaleza y el Medio Ambiente </a:t>
              </a:r>
            </a:p>
          </p:txBody>
        </p:sp>
      </p:grpSp>
      <p:grpSp>
        <p:nvGrpSpPr>
          <p:cNvPr id="85007" name="Grupo 35">
            <a:extLst>
              <a:ext uri="{FF2B5EF4-FFF2-40B4-BE49-F238E27FC236}">
                <a16:creationId xmlns:a16="http://schemas.microsoft.com/office/drawing/2014/main" id="{ADA2E915-E182-477D-8476-2A4305F18D1E}"/>
              </a:ext>
            </a:extLst>
          </p:cNvPr>
          <p:cNvGrpSpPr>
            <a:grpSpLocks/>
          </p:cNvGrpSpPr>
          <p:nvPr/>
        </p:nvGrpSpPr>
        <p:grpSpPr bwMode="auto">
          <a:xfrm>
            <a:off x="4365626" y="3038476"/>
            <a:ext cx="6062663" cy="2709863"/>
            <a:chOff x="17881322" y="3099401"/>
            <a:chExt cx="16169474" cy="7225875"/>
          </a:xfrm>
        </p:grpSpPr>
        <p:sp>
          <p:nvSpPr>
            <p:cNvPr id="37" name="Rectángulo 36">
              <a:extLst>
                <a:ext uri="{FF2B5EF4-FFF2-40B4-BE49-F238E27FC236}">
                  <a16:creationId xmlns:a16="http://schemas.microsoft.com/office/drawing/2014/main" id="{5012B668-8B76-4AFA-A64A-18C029736D7D}"/>
                </a:ext>
              </a:extLst>
            </p:cNvPr>
            <p:cNvSpPr/>
            <p:nvPr/>
          </p:nvSpPr>
          <p:spPr>
            <a:xfrm>
              <a:off x="17881322" y="8797037"/>
              <a:ext cx="5590242" cy="1528239"/>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CuadroTexto 37">
              <a:extLst>
                <a:ext uri="{FF2B5EF4-FFF2-40B4-BE49-F238E27FC236}">
                  <a16:creationId xmlns:a16="http://schemas.microsoft.com/office/drawing/2014/main" id="{96D5D1DB-953F-4ADC-A3F5-E7C51F9CE769}"/>
                </a:ext>
              </a:extLst>
            </p:cNvPr>
            <p:cNvSpPr txBox="1"/>
            <p:nvPr/>
          </p:nvSpPr>
          <p:spPr>
            <a:xfrm>
              <a:off x="28743379" y="3099401"/>
              <a:ext cx="5307417" cy="152823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8572" tIns="8572" rIns="8572" bIns="8572" spcCol="1270" anchor="ctr"/>
            <a:lstStyle/>
            <a:p>
              <a:pPr algn="ctr" defTabSz="600060">
                <a:lnSpc>
                  <a:spcPct val="90000"/>
                </a:lnSpc>
                <a:spcAft>
                  <a:spcPct val="35000"/>
                </a:spcAft>
                <a:defRPr/>
              </a:pPr>
              <a:r>
                <a:rPr lang="es-ES" sz="1650" dirty="0"/>
                <a:t>4. Personas </a:t>
              </a:r>
              <a:r>
                <a:rPr lang="es-ES" sz="1650" b="1" dirty="0"/>
                <a:t>Unidas trabajando para no dejar a nadie atrás </a:t>
              </a:r>
            </a:p>
          </p:txBody>
        </p:sp>
      </p:grpSp>
      <p:grpSp>
        <p:nvGrpSpPr>
          <p:cNvPr id="85008" name="Grupo 38">
            <a:extLst>
              <a:ext uri="{FF2B5EF4-FFF2-40B4-BE49-F238E27FC236}">
                <a16:creationId xmlns:a16="http://schemas.microsoft.com/office/drawing/2014/main" id="{DD292BC7-DB2D-4BC6-8605-1F6EBB0EBB0A}"/>
              </a:ext>
            </a:extLst>
          </p:cNvPr>
          <p:cNvGrpSpPr>
            <a:grpSpLocks/>
          </p:cNvGrpSpPr>
          <p:nvPr/>
        </p:nvGrpSpPr>
        <p:grpSpPr bwMode="auto">
          <a:xfrm>
            <a:off x="8621713" y="4029076"/>
            <a:ext cx="1839912" cy="696913"/>
            <a:chOff x="8267447" y="11057625"/>
            <a:chExt cx="4324280" cy="1429218"/>
          </a:xfrm>
        </p:grpSpPr>
        <p:pic>
          <p:nvPicPr>
            <p:cNvPr id="85011" name="Imagen 39">
              <a:extLst>
                <a:ext uri="{FF2B5EF4-FFF2-40B4-BE49-F238E27FC236}">
                  <a16:creationId xmlns:a16="http://schemas.microsoft.com/office/drawing/2014/main" id="{83A45554-0A31-4C4F-A4C1-2D2915E6E05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67447" y="11062951"/>
              <a:ext cx="1453961" cy="142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2" name="Imagen 40">
              <a:extLst>
                <a:ext uri="{FF2B5EF4-FFF2-40B4-BE49-F238E27FC236}">
                  <a16:creationId xmlns:a16="http://schemas.microsoft.com/office/drawing/2014/main" id="{0BCC6974-3955-4D21-A8B0-92C0C65A8DC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37763" y="11062947"/>
              <a:ext cx="1453964" cy="142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3" name="Imagen 41">
              <a:extLst>
                <a:ext uri="{FF2B5EF4-FFF2-40B4-BE49-F238E27FC236}">
                  <a16:creationId xmlns:a16="http://schemas.microsoft.com/office/drawing/2014/main" id="{4406DD69-48D8-4908-95AE-5E6CF88EE7E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l="2299" r="2463" b="4950"/>
            <a:stretch>
              <a:fillRect/>
            </a:stretch>
          </p:blipFill>
          <p:spPr bwMode="auto">
            <a:xfrm>
              <a:off x="9691753" y="11057625"/>
              <a:ext cx="1454400" cy="14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Cerrar llave 42">
            <a:extLst>
              <a:ext uri="{FF2B5EF4-FFF2-40B4-BE49-F238E27FC236}">
                <a16:creationId xmlns:a16="http://schemas.microsoft.com/office/drawing/2014/main" id="{F88834EA-79DE-4E41-973E-0FA25E76B920}"/>
              </a:ext>
            </a:extLst>
          </p:cNvPr>
          <p:cNvSpPr/>
          <p:nvPr/>
        </p:nvSpPr>
        <p:spPr>
          <a:xfrm>
            <a:off x="8183563" y="1925638"/>
            <a:ext cx="254000" cy="3694112"/>
          </a:xfrm>
          <a:prstGeom prst="rightBrace">
            <a:avLst/>
          </a:prstGeom>
          <a:ln w="41275">
            <a:solidFill>
              <a:srgbClr val="D60B5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MX" sz="675"/>
          </a:p>
        </p:txBody>
      </p:sp>
      <p:sp>
        <p:nvSpPr>
          <p:cNvPr id="44" name="CuadroTexto 43">
            <a:extLst>
              <a:ext uri="{FF2B5EF4-FFF2-40B4-BE49-F238E27FC236}">
                <a16:creationId xmlns:a16="http://schemas.microsoft.com/office/drawing/2014/main" id="{C5C7BBA6-8D7D-4876-AC4F-49105C65DD41}"/>
              </a:ext>
            </a:extLst>
          </p:cNvPr>
          <p:cNvSpPr txBox="1"/>
          <p:nvPr/>
        </p:nvSpPr>
        <p:spPr>
          <a:xfrm>
            <a:off x="3647729" y="3068955"/>
            <a:ext cx="3740861" cy="47147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8572" tIns="8572" rIns="8572" bIns="8572" spcCol="1270" anchor="ctr"/>
          <a:lstStyle/>
          <a:p>
            <a:pPr algn="ctr" defTabSz="600060">
              <a:lnSpc>
                <a:spcPct val="90000"/>
              </a:lnSpc>
              <a:spcAft>
                <a:spcPct val="35000"/>
              </a:spcAft>
              <a:defRPr/>
            </a:pPr>
            <a:r>
              <a:rPr lang="es-ES" sz="1650" dirty="0"/>
              <a:t>1. Personas </a:t>
            </a:r>
            <a:r>
              <a:rPr lang="es-ES" sz="1650" b="1" dirty="0"/>
              <a:t>Preparadas, Productivas e Innovadoras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32" name="Rectangle 82">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033" name="Rectangle 84">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6034" name="Straight Connector 86">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6035" name="Rectangle 88">
            <a:extLst>
              <a:ext uri="{FF2B5EF4-FFF2-40B4-BE49-F238E27FC236}">
                <a16:creationId xmlns:a16="http://schemas.microsoft.com/office/drawing/2014/main" id="{E6AA15AE-DAFE-4E1E-B05F-F57962FD3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30">
            <a:extLst>
              <a:ext uri="{FF2B5EF4-FFF2-40B4-BE49-F238E27FC236}">
                <a16:creationId xmlns:a16="http://schemas.microsoft.com/office/drawing/2014/main" id="{1725AAA3-90F6-420C-AB29-EFB9F0720A9C}"/>
              </a:ext>
            </a:extLst>
          </p:cNvPr>
          <p:cNvSpPr txBox="1">
            <a:spLocks noChangeArrowheads="1"/>
          </p:cNvSpPr>
          <p:nvPr/>
        </p:nvSpPr>
        <p:spPr bwMode="auto">
          <a:xfrm>
            <a:off x="8141110" y="639097"/>
            <a:ext cx="3401961" cy="3686015"/>
          </a:xfrm>
          <a:prstGeom prst="rect">
            <a:avLst/>
          </a:prstGeom>
        </p:spPr>
        <p:txBody>
          <a:bodyPr vert="horz" lIns="91440" tIns="45720" rIns="91440" bIns="45720" rtlCol="0" anchor="b">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nSpc>
                <a:spcPct val="85000"/>
              </a:lnSpc>
              <a:spcBef>
                <a:spcPct val="0"/>
              </a:spcBef>
              <a:spcAft>
                <a:spcPts val="600"/>
              </a:spcAft>
              <a:defRPr/>
            </a:pPr>
            <a:r>
              <a:rPr lang="en-US" altLang="en-US" sz="5100" spc="-50">
                <a:solidFill>
                  <a:schemeClr val="tx1">
                    <a:lumMod val="85000"/>
                    <a:lumOff val="15000"/>
                  </a:schemeClr>
                </a:solidFill>
                <a:latin typeface="+mj-lt"/>
                <a:ea typeface="+mj-ea"/>
                <a:cs typeface="+mj-cs"/>
              </a:rPr>
              <a:t>Objetivos De Desarrollo Sostenible (ODS)</a:t>
            </a:r>
          </a:p>
        </p:txBody>
      </p:sp>
      <p:pic>
        <p:nvPicPr>
          <p:cNvPr id="86030" name="Picture 1">
            <a:extLst>
              <a:ext uri="{FF2B5EF4-FFF2-40B4-BE49-F238E27FC236}">
                <a16:creationId xmlns:a16="http://schemas.microsoft.com/office/drawing/2014/main" id="{C157A345-2815-45AC-98DB-F89ED526854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3999" y="937969"/>
            <a:ext cx="6912217" cy="44583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6036" name="Straight Connector 90">
            <a:extLst>
              <a:ext uri="{FF2B5EF4-FFF2-40B4-BE49-F238E27FC236}">
                <a16:creationId xmlns:a16="http://schemas.microsoft.com/office/drawing/2014/main" id="{D07141D5-A57C-43F5-A655-5BA2D0D2A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6037" name="Rectangle 92">
            <a:extLst>
              <a:ext uri="{FF2B5EF4-FFF2-40B4-BE49-F238E27FC236}">
                <a16:creationId xmlns:a16="http://schemas.microsoft.com/office/drawing/2014/main" id="{D9DB1F97-BFF9-46CC-8EB4-BB63B98F1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5" name="Rectangle 94">
            <a:extLst>
              <a:ext uri="{FF2B5EF4-FFF2-40B4-BE49-F238E27FC236}">
                <a16:creationId xmlns:a16="http://schemas.microsoft.com/office/drawing/2014/main" id="{88CAE6E3-39B4-4A16-97BC-9C376B9B7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7">
            <a:extLst>
              <a:ext uri="{FF2B5EF4-FFF2-40B4-BE49-F238E27FC236}">
                <a16:creationId xmlns:a16="http://schemas.microsoft.com/office/drawing/2014/main" id="{F9F5CFD7-61BD-4916-A2FC-73B1C677BFE0}"/>
              </a:ext>
            </a:extLst>
          </p:cNvPr>
          <p:cNvSpPr txBox="1">
            <a:spLocks noChangeArrowheads="1"/>
          </p:cNvSpPr>
          <p:nvPr/>
        </p:nvSpPr>
        <p:spPr bwMode="auto">
          <a:xfrm>
            <a:off x="6210300" y="530226"/>
            <a:ext cx="40767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20000"/>
              </a:spcBef>
            </a:pPr>
            <a:endParaRPr lang="es-ES_tradnl" altLang="es-ES" sz="2200" b="1">
              <a:solidFill>
                <a:srgbClr val="92D050"/>
              </a:solidFill>
              <a:latin typeface="Arial" panose="020B0604020202020204" pitchFamily="34" charset="0"/>
            </a:endParaRPr>
          </a:p>
          <a:p>
            <a:endParaRPr lang="es-AR" altLang="es-ES" sz="2200"/>
          </a:p>
          <a:p>
            <a:r>
              <a:rPr lang="es-AR" altLang="es-ES" sz="2200"/>
              <a:t>Es importante la concientización de las personas, esperando que todos podamos entender que todo en este mundo se encuentra interrelacionado, y todas nuestras acciones y decisiones tienen un impacto directo o indirecto en el ambiente; para bien o para mal.</a:t>
            </a:r>
          </a:p>
          <a:p>
            <a:br>
              <a:rPr lang="es-AR" altLang="es-ES" sz="2200"/>
            </a:br>
            <a:endParaRPr lang="es-ES_tradnl" altLang="es-ES" sz="2200" b="1">
              <a:solidFill>
                <a:srgbClr val="92D050"/>
              </a:solidFill>
              <a:latin typeface="Arial" panose="020B0604020202020204" pitchFamily="34" charset="0"/>
            </a:endParaRPr>
          </a:p>
        </p:txBody>
      </p:sp>
      <p:pic>
        <p:nvPicPr>
          <p:cNvPr id="88067" name="Picture 8" descr="DSCN0083">
            <a:extLst>
              <a:ext uri="{FF2B5EF4-FFF2-40B4-BE49-F238E27FC236}">
                <a16:creationId xmlns:a16="http://schemas.microsoft.com/office/drawing/2014/main" id="{559926C6-1E49-4BD9-873A-8624B1C66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4" y="428626"/>
            <a:ext cx="4302125"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6E14809C-AB06-455C-9E09-733EC00DD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F9612D73-1056-4289-A977-92C9190C7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81" name="Rectangle 80">
            <a:extLst>
              <a:ext uri="{FF2B5EF4-FFF2-40B4-BE49-F238E27FC236}">
                <a16:creationId xmlns:a16="http://schemas.microsoft.com/office/drawing/2014/main" id="{44C5A9E5-0F35-4AA6-AF26-B90A2D47B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120" name="Picture 9">
            <a:extLst>
              <a:ext uri="{FF2B5EF4-FFF2-40B4-BE49-F238E27FC236}">
                <a16:creationId xmlns:a16="http://schemas.microsoft.com/office/drawing/2014/main" id="{02CD62A3-5FED-406E-BE1F-E25BC337C70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90671" y="643467"/>
            <a:ext cx="2597258" cy="50502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4" name="Picture 2" descr="Escudo UNC">
            <a:extLst>
              <a:ext uri="{FF2B5EF4-FFF2-40B4-BE49-F238E27FC236}">
                <a16:creationId xmlns:a16="http://schemas.microsoft.com/office/drawing/2014/main" id="{5B5BA091-1790-43EC-91D6-F4D63E5D72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5221" t="5061" r="10614" b="25294"/>
          <a:stretch>
            <a:fillRect/>
          </a:stretch>
        </p:blipFill>
        <p:spPr bwMode="auto">
          <a:xfrm>
            <a:off x="7193141" y="643467"/>
            <a:ext cx="3419115" cy="5050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Rectangle 82">
            <a:extLst>
              <a:ext uri="{FF2B5EF4-FFF2-40B4-BE49-F238E27FC236}">
                <a16:creationId xmlns:a16="http://schemas.microsoft.com/office/drawing/2014/main" id="{4D9DB69D-7E48-4FDF-806E-F0B4BF00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846BF69C-4724-4F8D-8EA6-1487E9C9C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117" name="Rectangle 24">
            <a:extLst>
              <a:ext uri="{FF2B5EF4-FFF2-40B4-BE49-F238E27FC236}">
                <a16:creationId xmlns:a16="http://schemas.microsoft.com/office/drawing/2014/main" id="{9A8F727E-4111-49CE-B764-ADA24C27D7D9}"/>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s-ES">
              <a:latin typeface="Arial" panose="020B0604020202020204" pitchFamily="34" charset="0"/>
            </a:endParaRPr>
          </a:p>
        </p:txBody>
      </p:sp>
      <p:sp>
        <p:nvSpPr>
          <p:cNvPr id="90118" name="Rectangle 25">
            <a:extLst>
              <a:ext uri="{FF2B5EF4-FFF2-40B4-BE49-F238E27FC236}">
                <a16:creationId xmlns:a16="http://schemas.microsoft.com/office/drawing/2014/main" id="{5C25CA98-3577-49C6-A97D-6D27CF5D39D8}"/>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s-ES">
              <a:latin typeface="Arial" panose="020B0604020202020204" pitchFamily="34" charset="0"/>
            </a:endParaRPr>
          </a:p>
        </p:txBody>
      </p:sp>
      <p:sp>
        <p:nvSpPr>
          <p:cNvPr id="90119" name="Rectangle 26">
            <a:extLst>
              <a:ext uri="{FF2B5EF4-FFF2-40B4-BE49-F238E27FC236}">
                <a16:creationId xmlns:a16="http://schemas.microsoft.com/office/drawing/2014/main" id="{016B9807-10ED-4EDF-B37B-C851902251E4}"/>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s-AR" altLang="es-ES">
              <a:latin typeface="Arial" panose="020B0604020202020204" pitchFamily="34" charset="0"/>
            </a:endParaRPr>
          </a:p>
        </p:txBody>
      </p:sp>
    </p:spTree>
    <p:custDataLst>
      <p:tags r:id="rId1"/>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a:extLst>
              <a:ext uri="{FF2B5EF4-FFF2-40B4-BE49-F238E27FC236}">
                <a16:creationId xmlns:a16="http://schemas.microsoft.com/office/drawing/2014/main" id="{7F56AFC0-78ED-4631-91A8-7C2BCD9B7E9D}"/>
              </a:ext>
            </a:extLst>
          </p:cNvPr>
          <p:cNvGraphicFramePr/>
          <p:nvPr/>
        </p:nvGraphicFramePr>
        <p:xfrm>
          <a:off x="1919536" y="692696"/>
          <a:ext cx="8352928" cy="2723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Rectángulo redondeado">
            <a:extLst>
              <a:ext uri="{FF2B5EF4-FFF2-40B4-BE49-F238E27FC236}">
                <a16:creationId xmlns:a16="http://schemas.microsoft.com/office/drawing/2014/main" id="{A047CCE6-1ECA-439E-99EB-5A94F4DBA111}"/>
              </a:ext>
            </a:extLst>
          </p:cNvPr>
          <p:cNvSpPr/>
          <p:nvPr/>
        </p:nvSpPr>
        <p:spPr>
          <a:xfrm>
            <a:off x="1847528" y="2996952"/>
            <a:ext cx="2052712" cy="324036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just">
              <a:buFont typeface="Wingdings" pitchFamily="2" charset="2"/>
              <a:buChar char="Ø"/>
              <a:defRPr/>
            </a:pPr>
            <a:r>
              <a:rPr lang="es-ES" sz="1600" b="1" dirty="0">
                <a:solidFill>
                  <a:prstClr val="white"/>
                </a:solidFill>
              </a:rPr>
              <a:t>Preocupación por vincular el desarrollo con el medio ambiente.</a:t>
            </a:r>
          </a:p>
          <a:p>
            <a:pPr algn="just">
              <a:buFont typeface="Wingdings" pitchFamily="2" charset="2"/>
              <a:buChar char="Ø"/>
              <a:defRPr/>
            </a:pPr>
            <a:r>
              <a:rPr lang="es-ES" sz="1600" b="1" dirty="0">
                <a:solidFill>
                  <a:prstClr val="white"/>
                </a:solidFill>
              </a:rPr>
              <a:t>Declaración de las NN.UU sobre el Medio Humano.</a:t>
            </a:r>
          </a:p>
          <a:p>
            <a:pPr algn="just">
              <a:buFont typeface="Wingdings" pitchFamily="2" charset="2"/>
              <a:buChar char="Ø"/>
              <a:defRPr/>
            </a:pPr>
            <a:r>
              <a:rPr lang="es-ES" sz="1600" b="1" dirty="0">
                <a:solidFill>
                  <a:prstClr val="white"/>
                </a:solidFill>
              </a:rPr>
              <a:t>Creación del PNUMA (Programa de las Naciones Unidas para el Medio Ambiente).</a:t>
            </a:r>
          </a:p>
          <a:p>
            <a:pPr algn="just">
              <a:defRPr/>
            </a:pPr>
            <a:endParaRPr lang="es-ES" sz="1600" b="1" dirty="0">
              <a:solidFill>
                <a:prstClr val="white"/>
              </a:solidFill>
            </a:endParaRPr>
          </a:p>
        </p:txBody>
      </p:sp>
      <p:sp>
        <p:nvSpPr>
          <p:cNvPr id="7" name="6 Rectángulo redondeado">
            <a:extLst>
              <a:ext uri="{FF2B5EF4-FFF2-40B4-BE49-F238E27FC236}">
                <a16:creationId xmlns:a16="http://schemas.microsoft.com/office/drawing/2014/main" id="{CC052FD9-2AC8-4850-B64F-C8C87A0E8000}"/>
              </a:ext>
            </a:extLst>
          </p:cNvPr>
          <p:cNvSpPr/>
          <p:nvPr/>
        </p:nvSpPr>
        <p:spPr>
          <a:xfrm>
            <a:off x="4079875" y="3088720"/>
            <a:ext cx="1656184" cy="3096344"/>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just">
              <a:buFont typeface="Wingdings" pitchFamily="2" charset="2"/>
              <a:buChar char="Ø"/>
              <a:defRPr/>
            </a:pPr>
            <a:r>
              <a:rPr lang="es-ES" sz="1600" b="1" dirty="0">
                <a:solidFill>
                  <a:prstClr val="white"/>
                </a:solidFill>
              </a:rPr>
              <a:t> Reconoce el concepto de “Desarrollo Sostenible”.</a:t>
            </a:r>
          </a:p>
          <a:p>
            <a:pPr algn="just">
              <a:buFont typeface="Wingdings" pitchFamily="2" charset="2"/>
              <a:buChar char="Ø"/>
              <a:defRPr/>
            </a:pPr>
            <a:r>
              <a:rPr lang="es-ES" sz="1600" b="1" dirty="0">
                <a:solidFill>
                  <a:prstClr val="white"/>
                </a:solidFill>
              </a:rPr>
              <a:t>La Agenda 21.</a:t>
            </a:r>
          </a:p>
          <a:p>
            <a:pPr algn="just">
              <a:buFont typeface="Wingdings" pitchFamily="2" charset="2"/>
              <a:buChar char="Ø"/>
              <a:defRPr/>
            </a:pPr>
            <a:r>
              <a:rPr lang="es-ES" sz="1600" b="1" dirty="0">
                <a:solidFill>
                  <a:prstClr val="white"/>
                </a:solidFill>
              </a:rPr>
              <a:t>Convenios  Cambio Climático, Diversidad </a:t>
            </a:r>
            <a:r>
              <a:rPr lang="es-ES" sz="1600" b="1" dirty="0" err="1">
                <a:solidFill>
                  <a:prstClr val="white"/>
                </a:solidFill>
              </a:rPr>
              <a:t>Biólgica</a:t>
            </a:r>
            <a:r>
              <a:rPr lang="es-ES" sz="1600" b="1" dirty="0">
                <a:solidFill>
                  <a:prstClr val="white"/>
                </a:solidFill>
              </a:rPr>
              <a:t> y Desertificación</a:t>
            </a:r>
          </a:p>
        </p:txBody>
      </p:sp>
      <p:sp>
        <p:nvSpPr>
          <p:cNvPr id="8" name="7 Rectángulo redondeado">
            <a:extLst>
              <a:ext uri="{FF2B5EF4-FFF2-40B4-BE49-F238E27FC236}">
                <a16:creationId xmlns:a16="http://schemas.microsoft.com/office/drawing/2014/main" id="{09647EC5-FFD5-4AF3-9D62-369CBDE0B0FB}"/>
              </a:ext>
            </a:extLst>
          </p:cNvPr>
          <p:cNvSpPr/>
          <p:nvPr/>
        </p:nvSpPr>
        <p:spPr>
          <a:xfrm>
            <a:off x="6495714" y="2741679"/>
            <a:ext cx="1505622" cy="3746576"/>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just">
              <a:buFont typeface="Wingdings" pitchFamily="2" charset="2"/>
              <a:buChar char="Ø"/>
              <a:defRPr/>
            </a:pPr>
            <a:r>
              <a:rPr lang="es-ES" sz="1400" b="1" dirty="0">
                <a:solidFill>
                  <a:prstClr val="white"/>
                </a:solidFill>
              </a:rPr>
              <a:t> </a:t>
            </a:r>
            <a:r>
              <a:rPr lang="es-ES" sz="1600" b="1" dirty="0">
                <a:solidFill>
                  <a:prstClr val="white"/>
                </a:solidFill>
              </a:rPr>
              <a:t>Establece desafíos globales: Pobreza, globalización, modelo de consumo y producción, base de recursos etc.</a:t>
            </a:r>
          </a:p>
        </p:txBody>
      </p:sp>
      <p:sp>
        <p:nvSpPr>
          <p:cNvPr id="9" name="8 Rectángulo redondeado">
            <a:extLst>
              <a:ext uri="{FF2B5EF4-FFF2-40B4-BE49-F238E27FC236}">
                <a16:creationId xmlns:a16="http://schemas.microsoft.com/office/drawing/2014/main" id="{4E41812F-FA0F-4725-BA89-1B4C3695AAFB}"/>
              </a:ext>
            </a:extLst>
          </p:cNvPr>
          <p:cNvSpPr/>
          <p:nvPr/>
        </p:nvSpPr>
        <p:spPr>
          <a:xfrm>
            <a:off x="8616280" y="3068960"/>
            <a:ext cx="1656184" cy="3024336"/>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a:buFont typeface="Wingdings" pitchFamily="2" charset="2"/>
              <a:buChar char="Ø"/>
              <a:defRPr/>
            </a:pPr>
            <a:r>
              <a:rPr lang="es-ES_tradnl" altLang="es-PE" b="1" dirty="0">
                <a:solidFill>
                  <a:prstClr val="white"/>
                </a:solidFill>
              </a:rPr>
              <a:t>  Economía Verde </a:t>
            </a:r>
          </a:p>
          <a:p>
            <a:pPr algn="ctr">
              <a:defRPr/>
            </a:pPr>
            <a:r>
              <a:rPr lang="es-ES_tradnl" altLang="es-PE" b="1" dirty="0">
                <a:solidFill>
                  <a:prstClr val="white"/>
                </a:solidFill>
              </a:rPr>
              <a:t>en el marco del Desarrollo Sostenible  </a:t>
            </a:r>
          </a:p>
          <a:p>
            <a:pPr algn="ctr">
              <a:defRPr/>
            </a:pPr>
            <a:r>
              <a:rPr lang="es-ES_tradnl" altLang="es-PE" b="1" dirty="0">
                <a:solidFill>
                  <a:prstClr val="white"/>
                </a:solidFill>
              </a:rPr>
              <a:t>y  la erradicación de la pobreza. </a:t>
            </a:r>
            <a:endParaRPr lang="es-ES" b="1" dirty="0">
              <a:solidFill>
                <a:prstClr val="white"/>
              </a:solidFill>
            </a:endParaRPr>
          </a:p>
        </p:txBody>
      </p:sp>
      <p:sp>
        <p:nvSpPr>
          <p:cNvPr id="12305" name="1 CuadroTexto">
            <a:extLst>
              <a:ext uri="{FF2B5EF4-FFF2-40B4-BE49-F238E27FC236}">
                <a16:creationId xmlns:a16="http://schemas.microsoft.com/office/drawing/2014/main" id="{06034495-5C75-4E25-A1ED-F9DE974ADD59}"/>
              </a:ext>
            </a:extLst>
          </p:cNvPr>
          <p:cNvSpPr txBox="1">
            <a:spLocks noChangeArrowheads="1"/>
          </p:cNvSpPr>
          <p:nvPr/>
        </p:nvSpPr>
        <p:spPr bwMode="auto">
          <a:xfrm>
            <a:off x="2366761" y="191952"/>
            <a:ext cx="77866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PE" b="1"/>
              <a:t>Cumbres  de  NNUU </a:t>
            </a:r>
          </a:p>
          <a:p>
            <a:pPr algn="ctr" eaLnBrk="1" hangingPunct="1">
              <a:spcBef>
                <a:spcPct val="0"/>
              </a:spcBef>
              <a:buFontTx/>
              <a:buNone/>
            </a:pPr>
            <a:r>
              <a:rPr lang="es-ES" altLang="es-PE" b="1"/>
              <a:t>sobre Desarrollo Sostenible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58" name="1 Título">
            <a:extLst>
              <a:ext uri="{FF2B5EF4-FFF2-40B4-BE49-F238E27FC236}">
                <a16:creationId xmlns:a16="http://schemas.microsoft.com/office/drawing/2014/main" id="{6410009A-F0B0-4FB5-845A-7B28ACBBB35B}"/>
              </a:ext>
            </a:extLst>
          </p:cNvPr>
          <p:cNvSpPr>
            <a:spLocks noGrp="1"/>
          </p:cNvSpPr>
          <p:nvPr>
            <p:ph type="title"/>
          </p:nvPr>
        </p:nvSpPr>
        <p:spPr>
          <a:xfrm>
            <a:off x="492370" y="605896"/>
            <a:ext cx="3084844" cy="5646208"/>
          </a:xfrm>
        </p:spPr>
        <p:txBody>
          <a:bodyPr anchor="ctr">
            <a:normAutofit/>
          </a:bodyPr>
          <a:lstStyle/>
          <a:p>
            <a:pPr>
              <a:defRPr/>
            </a:pPr>
            <a:r>
              <a:rPr lang="es-ES" altLang="es-PE" sz="3600" b="1">
                <a:solidFill>
                  <a:srgbClr val="FFFFFF"/>
                </a:solidFill>
                <a:latin typeface="+mn-lt"/>
              </a:rPr>
              <a:t>Rio+20: </a:t>
            </a:r>
            <a:br>
              <a:rPr lang="es-ES" altLang="es-PE" sz="3600" b="1">
                <a:solidFill>
                  <a:srgbClr val="FFFFFF"/>
                </a:solidFill>
                <a:latin typeface="+mn-lt"/>
              </a:rPr>
            </a:br>
            <a:r>
              <a:rPr lang="es-ES" altLang="es-PE" sz="3600" b="1">
                <a:solidFill>
                  <a:srgbClr val="FFFFFF"/>
                </a:solidFill>
                <a:latin typeface="+mn-lt"/>
              </a:rPr>
              <a:t>“El Futuro que queremos” y la Economía Verde</a:t>
            </a:r>
            <a:br>
              <a:rPr lang="es-ES" altLang="es-PE" sz="3600" b="1">
                <a:solidFill>
                  <a:srgbClr val="FFFFFF"/>
                </a:solidFill>
                <a:latin typeface="+mn-lt"/>
              </a:rPr>
            </a:br>
            <a:r>
              <a:rPr lang="es-ES" altLang="es-PE" sz="3600" b="1">
                <a:solidFill>
                  <a:srgbClr val="FFFFFF"/>
                </a:solidFill>
                <a:latin typeface="+mn-lt"/>
              </a:rPr>
              <a:t>(11 setiembre 2012</a:t>
            </a:r>
            <a:r>
              <a:rPr lang="es-ES" altLang="es-PE" sz="3600">
                <a:solidFill>
                  <a:srgbClr val="FFFFFF"/>
                </a:solidFill>
                <a:latin typeface="+mn-lt"/>
              </a:rPr>
              <a:t>)</a:t>
            </a:r>
          </a:p>
        </p:txBody>
      </p:sp>
      <p:sp>
        <p:nvSpPr>
          <p:cNvPr id="139" name="Rectangle 138">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2 Marcador de contenido">
            <a:extLst>
              <a:ext uri="{FF2B5EF4-FFF2-40B4-BE49-F238E27FC236}">
                <a16:creationId xmlns:a16="http://schemas.microsoft.com/office/drawing/2014/main" id="{79CFE368-7160-4668-9940-B3C365BCA75E}"/>
              </a:ext>
            </a:extLst>
          </p:cNvPr>
          <p:cNvSpPr>
            <a:spLocks noGrp="1"/>
          </p:cNvSpPr>
          <p:nvPr>
            <p:ph idx="1"/>
          </p:nvPr>
        </p:nvSpPr>
        <p:spPr>
          <a:xfrm>
            <a:off x="4513664" y="463852"/>
            <a:ext cx="7092461" cy="6104393"/>
          </a:xfrm>
        </p:spPr>
        <p:txBody>
          <a:bodyPr anchor="ctr">
            <a:normAutofit/>
          </a:bodyPr>
          <a:lstStyle/>
          <a:p>
            <a:pPr marL="514350" indent="-514350">
              <a:buFont typeface="+mj-lt"/>
              <a:buAutoNum type="arabicPeriod"/>
              <a:defRPr/>
            </a:pPr>
            <a:r>
              <a:rPr lang="es-ES" sz="1800" b="1" dirty="0"/>
              <a:t>Importante instrumento disponible para:</a:t>
            </a:r>
          </a:p>
          <a:p>
            <a:pPr marL="400050" lvl="1" indent="0">
              <a:buNone/>
              <a:defRPr/>
            </a:pPr>
            <a:r>
              <a:rPr lang="es-ES" dirty="0"/>
              <a:t>	-  erradicar la pobreza</a:t>
            </a:r>
          </a:p>
          <a:p>
            <a:pPr marL="400050" lvl="1" indent="0">
              <a:buNone/>
              <a:defRPr/>
            </a:pPr>
            <a:r>
              <a:rPr lang="es-ES" dirty="0"/>
              <a:t>	-  promover crecimiento económico sostenido</a:t>
            </a:r>
          </a:p>
          <a:p>
            <a:pPr marL="400050" lvl="1" indent="0">
              <a:buNone/>
              <a:defRPr/>
            </a:pPr>
            <a:r>
              <a:rPr lang="es-ES" dirty="0"/>
              <a:t>	-  mejorar bienestar humano</a:t>
            </a:r>
          </a:p>
          <a:p>
            <a:pPr marL="400050" lvl="1" indent="0">
              <a:buNone/>
              <a:defRPr/>
            </a:pPr>
            <a:r>
              <a:rPr lang="es-ES" dirty="0"/>
              <a:t>	-   crear  oportunidades de empleo y trabajo decente</a:t>
            </a:r>
          </a:p>
          <a:p>
            <a:pPr marL="536575" lvl="1" indent="-136525">
              <a:buNone/>
              <a:defRPr/>
            </a:pPr>
            <a:r>
              <a:rPr lang="es-ES" dirty="0"/>
              <a:t>	manteniendo, al mismo tiempo, el buen funcionamiento de los ecosistemas. </a:t>
            </a:r>
          </a:p>
          <a:p>
            <a:pPr marL="514350" indent="-514350">
              <a:buFont typeface="+mj-lt"/>
              <a:buAutoNum type="arabicPeriod"/>
              <a:defRPr/>
            </a:pPr>
            <a:r>
              <a:rPr lang="es-ES" sz="1800" b="1" dirty="0"/>
              <a:t>Ofrecer alternativas para formular políticas, no son normas rígidas. </a:t>
            </a:r>
          </a:p>
          <a:p>
            <a:pPr marL="514350" indent="-514350">
              <a:buFont typeface="+mj-lt"/>
              <a:buAutoNum type="arabicPeriod"/>
              <a:defRPr/>
            </a:pPr>
            <a:r>
              <a:rPr lang="es-ES" sz="1800" b="1" dirty="0"/>
              <a:t>Combinar acuerdos internacionales  con medidas nacionales (regulatorias como voluntarias)  </a:t>
            </a:r>
          </a:p>
          <a:p>
            <a:pPr marL="514350" indent="-514350">
              <a:buFont typeface="+mj-lt"/>
              <a:buAutoNum type="arabicPeriod"/>
              <a:defRPr/>
            </a:pPr>
            <a:r>
              <a:rPr lang="es-ES" sz="1800" b="1" dirty="0"/>
              <a:t>Mejorar capacidad para gestionar sosteniblemente los RRNN con menos consecuencias negativas para el ambiente</a:t>
            </a:r>
          </a:p>
          <a:p>
            <a:pPr marL="514350" indent="-514350">
              <a:buFont typeface="+mj-lt"/>
              <a:buAutoNum type="arabicPeriod"/>
              <a:defRPr/>
            </a:pPr>
            <a:r>
              <a:rPr lang="es-ES" sz="1800" b="1" dirty="0"/>
              <a:t>Mejorar los datos y análisis científicos disponibles</a:t>
            </a:r>
          </a:p>
          <a:p>
            <a:pPr marL="514350" indent="-514350">
              <a:buFont typeface="+mj-lt"/>
              <a:buAutoNum type="arabicPeriod"/>
              <a:defRPr/>
            </a:pPr>
            <a:r>
              <a:rPr lang="es-ES" sz="1800" b="1" dirty="0"/>
              <a:t>Generar alianzas y participación de todos los interesados </a:t>
            </a:r>
          </a:p>
          <a:p>
            <a:pPr marL="514350" indent="-514350">
              <a:buFont typeface="+mj-lt"/>
              <a:buAutoNum type="arabicPeriod"/>
              <a:defRPr/>
            </a:pPr>
            <a:r>
              <a:rPr lang="es-ES" sz="1800" b="1" dirty="0"/>
              <a:t>Generar estrategias empresariales  de sostenibilidad</a:t>
            </a:r>
            <a:endParaRPr lang="es-ES" sz="1800" dirty="0"/>
          </a:p>
          <a:p>
            <a:pPr>
              <a:buFont typeface="Arial" charset="0"/>
              <a:buChar char="•"/>
              <a:defRPr/>
            </a:pPr>
            <a:endParaRPr lang="es-ES"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tangle 5">
            <a:extLst>
              <a:ext uri="{FF2B5EF4-FFF2-40B4-BE49-F238E27FC236}">
                <a16:creationId xmlns:a16="http://schemas.microsoft.com/office/drawing/2014/main" id="{6B5DE945-B900-4E95-A517-3CA0A0124F48}"/>
              </a:ext>
            </a:extLst>
          </p:cNvPr>
          <p:cNvPicPr>
            <a:picLocks noChangeArrowheads="1"/>
          </p:cNvPicPr>
          <p:nvPr/>
        </p:nvPicPr>
        <p:blipFill>
          <a:blip r:embed="rId2" cstate="print">
            <a:duotone>
              <a:schemeClr val="accent3">
                <a:shade val="45000"/>
                <a:satMod val="135000"/>
              </a:schemeClr>
              <a:prstClr val="white"/>
            </a:duotone>
          </a:blip>
          <a:srcRect/>
          <a:stretch>
            <a:fillRect/>
          </a:stretch>
        </p:blipFill>
        <p:spPr bwMode="auto">
          <a:xfrm>
            <a:off x="1524000" y="3645025"/>
            <a:ext cx="9164638" cy="427037"/>
          </a:xfrm>
          <a:prstGeom prst="roundRect">
            <a:avLst>
              <a:gd name="adj" fmla="val 34096"/>
            </a:avLst>
          </a:prstGeom>
          <a:solidFill>
            <a:schemeClr val="accent1"/>
          </a:solidFill>
          <a:ln>
            <a:noFill/>
          </a:ln>
        </p:spPr>
      </p:pic>
      <p:sp>
        <p:nvSpPr>
          <p:cNvPr id="6" name="Text Box 7">
            <a:extLst>
              <a:ext uri="{FF2B5EF4-FFF2-40B4-BE49-F238E27FC236}">
                <a16:creationId xmlns:a16="http://schemas.microsoft.com/office/drawing/2014/main" id="{9B7A4A57-4845-4CD9-847C-ED0ECA707A62}"/>
              </a:ext>
            </a:extLst>
          </p:cNvPr>
          <p:cNvSpPr txBox="1">
            <a:spLocks noChangeArrowheads="1"/>
          </p:cNvSpPr>
          <p:nvPr/>
        </p:nvSpPr>
        <p:spPr bwMode="auto">
          <a:xfrm>
            <a:off x="1920875" y="3713163"/>
            <a:ext cx="647700" cy="336550"/>
          </a:xfrm>
          <a:prstGeom prst="rect">
            <a:avLst/>
          </a:prstGeom>
          <a:noFill/>
          <a:ln w="9525">
            <a:noFill/>
            <a:miter lim="800000"/>
            <a:headEnd/>
            <a:tailEnd/>
          </a:ln>
          <a:effectLst/>
        </p:spPr>
        <p:txBody>
          <a:bodyPr>
            <a:spAutoFit/>
          </a:bodyPr>
          <a:lstStyle/>
          <a:p>
            <a:pPr eaLnBrk="1" hangingPunct="1">
              <a:spcBef>
                <a:spcPct val="50000"/>
              </a:spcBef>
              <a:defRPr/>
            </a:pPr>
            <a:r>
              <a:rPr lang="es-MX" sz="1600" b="1" dirty="0">
                <a:solidFill>
                  <a:srgbClr val="1F497D"/>
                </a:solidFill>
                <a:effectLst>
                  <a:outerShdw blurRad="38100" dist="38100" dir="2700000" algn="tl">
                    <a:srgbClr val="C0C0C0"/>
                  </a:outerShdw>
                </a:effectLst>
                <a:latin typeface="Calibri"/>
                <a:cs typeface="Arial" charset="0"/>
              </a:rPr>
              <a:t>2009</a:t>
            </a:r>
            <a:endParaRPr lang="es-ES" sz="1600" b="1" dirty="0">
              <a:solidFill>
                <a:srgbClr val="1F497D"/>
              </a:solidFill>
              <a:effectLst>
                <a:outerShdw blurRad="38100" dist="38100" dir="2700000" algn="tl">
                  <a:srgbClr val="C0C0C0"/>
                </a:outerShdw>
              </a:effectLst>
              <a:latin typeface="Calibri"/>
              <a:cs typeface="Arial" charset="0"/>
            </a:endParaRPr>
          </a:p>
        </p:txBody>
      </p:sp>
      <p:sp>
        <p:nvSpPr>
          <p:cNvPr id="7" name="Text Box 8">
            <a:extLst>
              <a:ext uri="{FF2B5EF4-FFF2-40B4-BE49-F238E27FC236}">
                <a16:creationId xmlns:a16="http://schemas.microsoft.com/office/drawing/2014/main" id="{0D9FF201-5A6B-4EAC-B81D-A4F56F5E1AB8}"/>
              </a:ext>
            </a:extLst>
          </p:cNvPr>
          <p:cNvSpPr txBox="1">
            <a:spLocks noChangeArrowheads="1"/>
          </p:cNvSpPr>
          <p:nvPr/>
        </p:nvSpPr>
        <p:spPr bwMode="auto">
          <a:xfrm>
            <a:off x="3368676" y="3713163"/>
            <a:ext cx="798513" cy="336550"/>
          </a:xfrm>
          <a:prstGeom prst="rect">
            <a:avLst/>
          </a:prstGeom>
          <a:noFill/>
          <a:ln w="9525">
            <a:noFill/>
            <a:miter lim="800000"/>
            <a:headEnd/>
            <a:tailEnd/>
          </a:ln>
          <a:effectLst/>
        </p:spPr>
        <p:txBody>
          <a:bodyPr>
            <a:spAutoFit/>
          </a:bodyPr>
          <a:lstStyle/>
          <a:p>
            <a:pPr eaLnBrk="1" hangingPunct="1">
              <a:spcBef>
                <a:spcPct val="50000"/>
              </a:spcBef>
              <a:defRPr/>
            </a:pPr>
            <a:r>
              <a:rPr lang="es-MX" sz="1600" b="1" dirty="0">
                <a:solidFill>
                  <a:srgbClr val="1F497D"/>
                </a:solidFill>
                <a:effectLst>
                  <a:outerShdw blurRad="38100" dist="38100" dir="2700000" algn="tl">
                    <a:srgbClr val="C0C0C0"/>
                  </a:outerShdw>
                </a:effectLst>
                <a:latin typeface="Calibri"/>
                <a:cs typeface="Arial" charset="0"/>
              </a:rPr>
              <a:t>2010                         </a:t>
            </a:r>
            <a:endParaRPr lang="es-ES" sz="1600" b="1" dirty="0">
              <a:solidFill>
                <a:srgbClr val="1F497D"/>
              </a:solidFill>
              <a:effectLst>
                <a:outerShdw blurRad="38100" dist="38100" dir="2700000" algn="tl">
                  <a:srgbClr val="C0C0C0"/>
                </a:outerShdw>
              </a:effectLst>
              <a:latin typeface="Calibri"/>
              <a:cs typeface="Arial" charset="0"/>
            </a:endParaRPr>
          </a:p>
        </p:txBody>
      </p:sp>
      <p:sp>
        <p:nvSpPr>
          <p:cNvPr id="10" name="Text Box 11">
            <a:extLst>
              <a:ext uri="{FF2B5EF4-FFF2-40B4-BE49-F238E27FC236}">
                <a16:creationId xmlns:a16="http://schemas.microsoft.com/office/drawing/2014/main" id="{3FCA3815-71B5-4243-AC62-7B0CC48B29EA}"/>
              </a:ext>
            </a:extLst>
          </p:cNvPr>
          <p:cNvSpPr txBox="1">
            <a:spLocks noChangeArrowheads="1"/>
          </p:cNvSpPr>
          <p:nvPr/>
        </p:nvSpPr>
        <p:spPr bwMode="auto">
          <a:xfrm>
            <a:off x="5735638" y="3713164"/>
            <a:ext cx="647700" cy="339725"/>
          </a:xfrm>
          <a:prstGeom prst="rect">
            <a:avLst/>
          </a:prstGeom>
          <a:noFill/>
          <a:ln w="9525">
            <a:noFill/>
            <a:miter lim="800000"/>
            <a:headEnd/>
            <a:tailEnd/>
          </a:ln>
          <a:effectLst/>
        </p:spPr>
        <p:txBody>
          <a:bodyPr>
            <a:spAutoFit/>
          </a:bodyPr>
          <a:lstStyle/>
          <a:p>
            <a:pPr eaLnBrk="1" hangingPunct="1">
              <a:spcBef>
                <a:spcPct val="50000"/>
              </a:spcBef>
              <a:defRPr/>
            </a:pPr>
            <a:r>
              <a:rPr lang="es-MX" sz="1600" b="1" dirty="0">
                <a:solidFill>
                  <a:srgbClr val="1F497D"/>
                </a:solidFill>
                <a:effectLst>
                  <a:outerShdw blurRad="38100" dist="38100" dir="2700000" algn="tl">
                    <a:srgbClr val="C0C0C0"/>
                  </a:outerShdw>
                </a:effectLst>
                <a:latin typeface="Calibri"/>
                <a:cs typeface="Arial" charset="0"/>
              </a:rPr>
              <a:t>2012</a:t>
            </a:r>
            <a:endParaRPr lang="es-ES" sz="1600" b="1" dirty="0">
              <a:solidFill>
                <a:srgbClr val="1F497D"/>
              </a:solidFill>
              <a:effectLst>
                <a:outerShdw blurRad="38100" dist="38100" dir="2700000" algn="tl">
                  <a:srgbClr val="C0C0C0"/>
                </a:outerShdw>
              </a:effectLst>
              <a:latin typeface="Calibri"/>
              <a:cs typeface="Arial" charset="0"/>
            </a:endParaRPr>
          </a:p>
        </p:txBody>
      </p:sp>
      <p:sp>
        <p:nvSpPr>
          <p:cNvPr id="13" name="Text Box 18">
            <a:extLst>
              <a:ext uri="{FF2B5EF4-FFF2-40B4-BE49-F238E27FC236}">
                <a16:creationId xmlns:a16="http://schemas.microsoft.com/office/drawing/2014/main" id="{F34DA576-C4FB-4A00-96C7-C4FE23DD2C81}"/>
              </a:ext>
            </a:extLst>
          </p:cNvPr>
          <p:cNvSpPr txBox="1">
            <a:spLocks noChangeArrowheads="1"/>
          </p:cNvSpPr>
          <p:nvPr/>
        </p:nvSpPr>
        <p:spPr bwMode="auto">
          <a:xfrm>
            <a:off x="4452938" y="3714750"/>
            <a:ext cx="647700" cy="336550"/>
          </a:xfrm>
          <a:prstGeom prst="rect">
            <a:avLst/>
          </a:prstGeom>
          <a:noFill/>
          <a:ln w="9525">
            <a:noFill/>
            <a:miter lim="800000"/>
            <a:headEnd/>
            <a:tailEnd/>
          </a:ln>
          <a:effectLst/>
        </p:spPr>
        <p:txBody>
          <a:bodyPr>
            <a:spAutoFit/>
          </a:bodyPr>
          <a:lstStyle/>
          <a:p>
            <a:pPr eaLnBrk="1" hangingPunct="1">
              <a:spcBef>
                <a:spcPct val="50000"/>
              </a:spcBef>
              <a:defRPr/>
            </a:pPr>
            <a:r>
              <a:rPr lang="es-MX" sz="1600" b="1" dirty="0">
                <a:solidFill>
                  <a:srgbClr val="1F497D"/>
                </a:solidFill>
                <a:effectLst>
                  <a:outerShdw blurRad="38100" dist="38100" dir="2700000" algn="tl">
                    <a:srgbClr val="C0C0C0"/>
                  </a:outerShdw>
                </a:effectLst>
                <a:latin typeface="Calibri"/>
                <a:cs typeface="Arial" charset="0"/>
              </a:rPr>
              <a:t>2011</a:t>
            </a:r>
            <a:endParaRPr lang="es-ES" sz="1600" b="1" dirty="0">
              <a:solidFill>
                <a:srgbClr val="1F497D"/>
              </a:solidFill>
              <a:effectLst>
                <a:outerShdw blurRad="38100" dist="38100" dir="2700000" algn="tl">
                  <a:srgbClr val="C0C0C0"/>
                </a:outerShdw>
              </a:effectLst>
              <a:latin typeface="Calibri"/>
              <a:cs typeface="Arial" charset="0"/>
            </a:endParaRPr>
          </a:p>
        </p:txBody>
      </p:sp>
      <p:sp>
        <p:nvSpPr>
          <p:cNvPr id="15367" name="Line 19">
            <a:extLst>
              <a:ext uri="{FF2B5EF4-FFF2-40B4-BE49-F238E27FC236}">
                <a16:creationId xmlns:a16="http://schemas.microsoft.com/office/drawing/2014/main" id="{C0286138-4AD1-4DB2-893A-5022EAE4CD19}"/>
              </a:ext>
            </a:extLst>
          </p:cNvPr>
          <p:cNvSpPr>
            <a:spLocks noChangeShapeType="1"/>
          </p:cNvSpPr>
          <p:nvPr/>
        </p:nvSpPr>
        <p:spPr bwMode="auto">
          <a:xfrm flipH="1" flipV="1">
            <a:off x="3595688" y="3357564"/>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AR"/>
          </a:p>
        </p:txBody>
      </p:sp>
      <p:sp>
        <p:nvSpPr>
          <p:cNvPr id="15368" name="Line 24">
            <a:extLst>
              <a:ext uri="{FF2B5EF4-FFF2-40B4-BE49-F238E27FC236}">
                <a16:creationId xmlns:a16="http://schemas.microsoft.com/office/drawing/2014/main" id="{89D31D8F-63F1-4BE3-AD70-3142DAC6490E}"/>
              </a:ext>
            </a:extLst>
          </p:cNvPr>
          <p:cNvSpPr>
            <a:spLocks noChangeShapeType="1"/>
          </p:cNvSpPr>
          <p:nvPr/>
        </p:nvSpPr>
        <p:spPr bwMode="auto">
          <a:xfrm>
            <a:off x="2238375" y="4143375"/>
            <a:ext cx="0" cy="204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AR"/>
          </a:p>
        </p:txBody>
      </p:sp>
      <p:sp>
        <p:nvSpPr>
          <p:cNvPr id="15369" name="Line 28">
            <a:extLst>
              <a:ext uri="{FF2B5EF4-FFF2-40B4-BE49-F238E27FC236}">
                <a16:creationId xmlns:a16="http://schemas.microsoft.com/office/drawing/2014/main" id="{05C30E67-2B89-46C6-84A4-117109DCB06A}"/>
              </a:ext>
            </a:extLst>
          </p:cNvPr>
          <p:cNvSpPr>
            <a:spLocks noChangeShapeType="1"/>
          </p:cNvSpPr>
          <p:nvPr/>
        </p:nvSpPr>
        <p:spPr bwMode="auto">
          <a:xfrm>
            <a:off x="4727575" y="4076701"/>
            <a:ext cx="0" cy="346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AR"/>
          </a:p>
        </p:txBody>
      </p:sp>
      <p:sp>
        <p:nvSpPr>
          <p:cNvPr id="30" name="29 Rectángulo">
            <a:extLst>
              <a:ext uri="{FF2B5EF4-FFF2-40B4-BE49-F238E27FC236}">
                <a16:creationId xmlns:a16="http://schemas.microsoft.com/office/drawing/2014/main" id="{2402D640-CB0A-457A-994F-AC3BF6AD5E4B}"/>
              </a:ext>
            </a:extLst>
          </p:cNvPr>
          <p:cNvSpPr/>
          <p:nvPr/>
        </p:nvSpPr>
        <p:spPr>
          <a:xfrm>
            <a:off x="1322367" y="4433888"/>
            <a:ext cx="2166960"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eaLnBrk="1" hangingPunct="1">
              <a:defRPr/>
            </a:pPr>
            <a:r>
              <a:rPr lang="en-US" sz="1400" b="1" dirty="0" err="1">
                <a:solidFill>
                  <a:srgbClr val="1F497D"/>
                </a:solidFill>
              </a:rPr>
              <a:t>Declaración</a:t>
            </a:r>
            <a:r>
              <a:rPr lang="en-US" sz="1400" b="1" dirty="0">
                <a:solidFill>
                  <a:srgbClr val="1F497D"/>
                </a:solidFill>
              </a:rPr>
              <a:t> de Pittsburgh (2009) de </a:t>
            </a:r>
            <a:r>
              <a:rPr lang="en-US" sz="1400" b="1" dirty="0" err="1">
                <a:solidFill>
                  <a:srgbClr val="1F497D"/>
                </a:solidFill>
              </a:rPr>
              <a:t>Ministros</a:t>
            </a:r>
            <a:r>
              <a:rPr lang="en-US" sz="1400" b="1" dirty="0">
                <a:solidFill>
                  <a:srgbClr val="1F497D"/>
                </a:solidFill>
              </a:rPr>
              <a:t> y de </a:t>
            </a:r>
            <a:r>
              <a:rPr lang="en-US" sz="1400" b="1" dirty="0" err="1">
                <a:solidFill>
                  <a:srgbClr val="1F497D"/>
                </a:solidFill>
              </a:rPr>
              <a:t>Jefes</a:t>
            </a:r>
            <a:r>
              <a:rPr lang="en-US" sz="1400" b="1" dirty="0">
                <a:solidFill>
                  <a:srgbClr val="1F497D"/>
                </a:solidFill>
              </a:rPr>
              <a:t> de Estado: </a:t>
            </a:r>
            <a:r>
              <a:rPr lang="en-US" sz="1400" b="1" dirty="0" err="1">
                <a:solidFill>
                  <a:srgbClr val="1F497D"/>
                </a:solidFill>
              </a:rPr>
              <a:t>eliminación</a:t>
            </a:r>
            <a:r>
              <a:rPr lang="en-US" sz="1400" b="1" dirty="0">
                <a:solidFill>
                  <a:srgbClr val="1F497D"/>
                </a:solidFill>
              </a:rPr>
              <a:t> gradual de los </a:t>
            </a:r>
            <a:r>
              <a:rPr lang="en-US" sz="1400" b="1" dirty="0" err="1">
                <a:solidFill>
                  <a:srgbClr val="1F497D"/>
                </a:solidFill>
              </a:rPr>
              <a:t>subsidios a los combustibles fósiles</a:t>
            </a:r>
            <a:endParaRPr lang="en-US" sz="1400" b="1" dirty="0">
              <a:solidFill>
                <a:srgbClr val="1F497D"/>
              </a:solidFill>
            </a:endParaRPr>
          </a:p>
        </p:txBody>
      </p:sp>
      <p:sp>
        <p:nvSpPr>
          <p:cNvPr id="34" name="33 Rectángulo">
            <a:extLst>
              <a:ext uri="{FF2B5EF4-FFF2-40B4-BE49-F238E27FC236}">
                <a16:creationId xmlns:a16="http://schemas.microsoft.com/office/drawing/2014/main" id="{DE471B1C-E4BE-43D1-8453-0AB09FDA1D08}"/>
              </a:ext>
            </a:extLst>
          </p:cNvPr>
          <p:cNvSpPr/>
          <p:nvPr/>
        </p:nvSpPr>
        <p:spPr>
          <a:xfrm>
            <a:off x="2238375" y="1857375"/>
            <a:ext cx="2428875"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defRPr/>
            </a:pPr>
            <a:r>
              <a:rPr lang="en-US" sz="1600" b="1" dirty="0" err="1">
                <a:solidFill>
                  <a:srgbClr val="1F497D"/>
                </a:solidFill>
              </a:rPr>
              <a:t>Seúl</a:t>
            </a:r>
            <a:r>
              <a:rPr lang="en-US" sz="1600" b="1" dirty="0">
                <a:solidFill>
                  <a:srgbClr val="1F497D"/>
                </a:solidFill>
              </a:rPr>
              <a:t> :</a:t>
            </a:r>
          </a:p>
          <a:p>
            <a:pPr eaLnBrk="1" hangingPunct="1">
              <a:defRPr/>
            </a:pPr>
            <a:r>
              <a:rPr lang="en-US" sz="1600" b="1" dirty="0">
                <a:solidFill>
                  <a:srgbClr val="1F497D"/>
                </a:solidFill>
              </a:rPr>
              <a:t> </a:t>
            </a:r>
            <a:r>
              <a:rPr lang="en-US" sz="1600" b="1" dirty="0" err="1">
                <a:solidFill>
                  <a:srgbClr val="1F497D"/>
                </a:solidFill>
              </a:rPr>
              <a:t>líderes</a:t>
            </a:r>
            <a:r>
              <a:rPr lang="en-US" sz="1600" b="1" dirty="0">
                <a:solidFill>
                  <a:srgbClr val="1F497D"/>
                </a:solidFill>
              </a:rPr>
              <a:t> se </a:t>
            </a:r>
            <a:r>
              <a:rPr lang="en-US" sz="1600" b="1" dirty="0" err="1">
                <a:solidFill>
                  <a:srgbClr val="1F497D"/>
                </a:solidFill>
              </a:rPr>
              <a:t>comprometieron</a:t>
            </a:r>
            <a:r>
              <a:rPr lang="en-US" sz="1600" b="1" dirty="0">
                <a:solidFill>
                  <a:srgbClr val="1F497D"/>
                </a:solidFill>
              </a:rPr>
              <a:t> a </a:t>
            </a:r>
            <a:r>
              <a:rPr lang="en-US" sz="1600" b="1" dirty="0" err="1">
                <a:solidFill>
                  <a:srgbClr val="1F497D"/>
                </a:solidFill>
              </a:rPr>
              <a:t>llevar</a:t>
            </a:r>
            <a:r>
              <a:rPr lang="en-US" sz="1600" b="1" dirty="0">
                <a:solidFill>
                  <a:srgbClr val="1F497D"/>
                </a:solidFill>
              </a:rPr>
              <a:t> a </a:t>
            </a:r>
            <a:r>
              <a:rPr lang="en-US" sz="1600" b="1" dirty="0" err="1">
                <a:solidFill>
                  <a:srgbClr val="1F497D"/>
                </a:solidFill>
              </a:rPr>
              <a:t>cabo</a:t>
            </a:r>
            <a:r>
              <a:rPr lang="en-US" sz="1600" b="1" dirty="0">
                <a:solidFill>
                  <a:srgbClr val="1F497D"/>
                </a:solidFill>
              </a:rPr>
              <a:t> </a:t>
            </a:r>
            <a:r>
              <a:rPr lang="en-US" sz="1600" b="1" dirty="0" err="1">
                <a:solidFill>
                  <a:srgbClr val="1F497D"/>
                </a:solidFill>
              </a:rPr>
              <a:t>políticas</a:t>
            </a:r>
            <a:r>
              <a:rPr lang="en-US" sz="1600" b="1" dirty="0">
                <a:solidFill>
                  <a:srgbClr val="1F497D"/>
                </a:solidFill>
              </a:rPr>
              <a:t> </a:t>
            </a:r>
            <a:r>
              <a:rPr lang="en-US" sz="1600" b="1" dirty="0" err="1">
                <a:solidFill>
                  <a:srgbClr val="1F497D"/>
                </a:solidFill>
              </a:rPr>
              <a:t>para</a:t>
            </a:r>
            <a:r>
              <a:rPr lang="en-US" sz="1600" b="1" dirty="0">
                <a:solidFill>
                  <a:srgbClr val="1F497D"/>
                </a:solidFill>
              </a:rPr>
              <a:t> </a:t>
            </a:r>
            <a:r>
              <a:rPr lang="en-US" sz="1600" b="1" dirty="0" err="1">
                <a:solidFill>
                  <a:srgbClr val="1F497D"/>
                </a:solidFill>
              </a:rPr>
              <a:t>alcanzar</a:t>
            </a:r>
            <a:r>
              <a:rPr lang="en-US" sz="1600" b="1" dirty="0">
                <a:solidFill>
                  <a:srgbClr val="1F497D"/>
                </a:solidFill>
              </a:rPr>
              <a:t> el </a:t>
            </a:r>
            <a:r>
              <a:rPr lang="en-US" sz="1600" b="1" dirty="0" err="1">
                <a:solidFill>
                  <a:srgbClr val="1F497D"/>
                </a:solidFill>
              </a:rPr>
              <a:t>cercimiento</a:t>
            </a:r>
            <a:r>
              <a:rPr lang="en-US" sz="1600" b="1" dirty="0">
                <a:solidFill>
                  <a:srgbClr val="1F497D"/>
                </a:solidFill>
              </a:rPr>
              <a:t> </a:t>
            </a:r>
            <a:r>
              <a:rPr lang="en-US" sz="1600" b="1" dirty="0" err="1">
                <a:solidFill>
                  <a:srgbClr val="1F497D"/>
                </a:solidFill>
              </a:rPr>
              <a:t>sustentable</a:t>
            </a:r>
            <a:r>
              <a:rPr lang="en-US" sz="1600" b="1" dirty="0">
                <a:solidFill>
                  <a:srgbClr val="1F497D"/>
                </a:solidFill>
              </a:rPr>
              <a:t> y </a:t>
            </a:r>
            <a:r>
              <a:rPr lang="en-US" sz="1600" b="1" dirty="0" err="1">
                <a:solidFill>
                  <a:srgbClr val="1F497D"/>
                </a:solidFill>
              </a:rPr>
              <a:t>empleo</a:t>
            </a:r>
            <a:r>
              <a:rPr lang="en-US" sz="1600" b="1" dirty="0">
                <a:solidFill>
                  <a:srgbClr val="1F497D"/>
                </a:solidFill>
              </a:rPr>
              <a:t> </a:t>
            </a:r>
          </a:p>
        </p:txBody>
      </p:sp>
      <p:sp>
        <p:nvSpPr>
          <p:cNvPr id="36" name="35 Rectángulo">
            <a:extLst>
              <a:ext uri="{FF2B5EF4-FFF2-40B4-BE49-F238E27FC236}">
                <a16:creationId xmlns:a16="http://schemas.microsoft.com/office/drawing/2014/main" id="{7B4EA87F-8EEF-4C1F-A4F1-6903B56B73E4}"/>
              </a:ext>
            </a:extLst>
          </p:cNvPr>
          <p:cNvSpPr/>
          <p:nvPr/>
        </p:nvSpPr>
        <p:spPr>
          <a:xfrm>
            <a:off x="3595688" y="4433888"/>
            <a:ext cx="2860675"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eaLnBrk="1" hangingPunct="1">
              <a:defRPr/>
            </a:pPr>
            <a:r>
              <a:rPr lang="en-US" sz="1500" b="1" dirty="0">
                <a:solidFill>
                  <a:srgbClr val="1F497D"/>
                </a:solidFill>
              </a:rPr>
              <a:t>G20-Francia:</a:t>
            </a:r>
          </a:p>
          <a:p>
            <a:pPr algn="just" eaLnBrk="1" hangingPunct="1">
              <a:defRPr/>
            </a:pPr>
            <a:r>
              <a:rPr lang="en-US" sz="1500" b="1" dirty="0">
                <a:solidFill>
                  <a:srgbClr val="1F497D"/>
                </a:solidFill>
              </a:rPr>
              <a:t> los </a:t>
            </a:r>
            <a:r>
              <a:rPr lang="en-US" sz="1500" b="1" dirty="0" err="1">
                <a:solidFill>
                  <a:srgbClr val="1F497D"/>
                </a:solidFill>
              </a:rPr>
              <a:t>líderes</a:t>
            </a:r>
            <a:r>
              <a:rPr lang="en-US" sz="1500" b="1" dirty="0">
                <a:solidFill>
                  <a:srgbClr val="1F497D"/>
                </a:solidFill>
              </a:rPr>
              <a:t> </a:t>
            </a:r>
            <a:r>
              <a:rPr lang="en-US" sz="1500" b="1" dirty="0" err="1">
                <a:solidFill>
                  <a:srgbClr val="1F497D"/>
                </a:solidFill>
              </a:rPr>
              <a:t>reafirmaron</a:t>
            </a:r>
            <a:r>
              <a:rPr lang="en-US" sz="1500" b="1" dirty="0">
                <a:solidFill>
                  <a:srgbClr val="1F497D"/>
                </a:solidFill>
              </a:rPr>
              <a:t> </a:t>
            </a:r>
            <a:r>
              <a:rPr lang="en-US" sz="1500" b="1" dirty="0" err="1">
                <a:solidFill>
                  <a:srgbClr val="1F497D"/>
                </a:solidFill>
              </a:rPr>
              <a:t>su</a:t>
            </a:r>
            <a:r>
              <a:rPr lang="en-US" sz="1500" b="1" dirty="0">
                <a:solidFill>
                  <a:srgbClr val="1F497D"/>
                </a:solidFill>
              </a:rPr>
              <a:t> </a:t>
            </a:r>
            <a:r>
              <a:rPr lang="en-US" sz="1500" b="1" dirty="0" err="1">
                <a:solidFill>
                  <a:srgbClr val="1F497D"/>
                </a:solidFill>
              </a:rPr>
              <a:t>compromiso</a:t>
            </a:r>
            <a:r>
              <a:rPr lang="en-US" sz="1500" b="1" dirty="0">
                <a:solidFill>
                  <a:srgbClr val="1F497D"/>
                </a:solidFill>
              </a:rPr>
              <a:t> </a:t>
            </a:r>
            <a:r>
              <a:rPr lang="en-US" sz="1500" b="1" dirty="0" err="1">
                <a:solidFill>
                  <a:srgbClr val="1F497D"/>
                </a:solidFill>
              </a:rPr>
              <a:t>para</a:t>
            </a:r>
            <a:r>
              <a:rPr lang="en-US" sz="1500" b="1" dirty="0">
                <a:solidFill>
                  <a:srgbClr val="1F497D"/>
                </a:solidFill>
              </a:rPr>
              <a:t> </a:t>
            </a:r>
            <a:r>
              <a:rPr lang="en-US" sz="1500" b="1" dirty="0" err="1">
                <a:solidFill>
                  <a:srgbClr val="1F497D"/>
                </a:solidFill>
              </a:rPr>
              <a:t>racionalizar</a:t>
            </a:r>
            <a:r>
              <a:rPr lang="en-US" sz="1500" b="1" dirty="0">
                <a:solidFill>
                  <a:srgbClr val="1F497D"/>
                </a:solidFill>
              </a:rPr>
              <a:t> y  </a:t>
            </a:r>
            <a:r>
              <a:rPr lang="en-US" sz="1500" b="1" dirty="0" err="1">
                <a:solidFill>
                  <a:srgbClr val="1F497D"/>
                </a:solidFill>
              </a:rPr>
              <a:t>eliminar</a:t>
            </a:r>
            <a:r>
              <a:rPr lang="en-US" sz="1500" b="1" dirty="0">
                <a:solidFill>
                  <a:srgbClr val="1F497D"/>
                </a:solidFill>
              </a:rPr>
              <a:t> en el </a:t>
            </a:r>
            <a:r>
              <a:rPr lang="en-US" sz="1500" b="1" dirty="0" err="1">
                <a:solidFill>
                  <a:srgbClr val="1F497D"/>
                </a:solidFill>
              </a:rPr>
              <a:t>mediano</a:t>
            </a:r>
            <a:r>
              <a:rPr lang="en-US" sz="1500" b="1" dirty="0">
                <a:solidFill>
                  <a:srgbClr val="1F497D"/>
                </a:solidFill>
              </a:rPr>
              <a:t> </a:t>
            </a:r>
            <a:r>
              <a:rPr lang="en-US" sz="1500" b="1" dirty="0" err="1">
                <a:solidFill>
                  <a:srgbClr val="1F497D"/>
                </a:solidFill>
              </a:rPr>
              <a:t>plazo</a:t>
            </a:r>
            <a:r>
              <a:rPr lang="en-US" sz="1500" b="1" dirty="0">
                <a:solidFill>
                  <a:srgbClr val="1F497D"/>
                </a:solidFill>
              </a:rPr>
              <a:t> los </a:t>
            </a:r>
            <a:r>
              <a:rPr lang="en-US" sz="1500" b="1" dirty="0" err="1">
                <a:solidFill>
                  <a:srgbClr val="1F497D"/>
                </a:solidFill>
              </a:rPr>
              <a:t>subsidios</a:t>
            </a:r>
            <a:r>
              <a:rPr lang="en-US" sz="1500" b="1" dirty="0">
                <a:solidFill>
                  <a:srgbClr val="1F497D"/>
                </a:solidFill>
              </a:rPr>
              <a:t> a los combustibles </a:t>
            </a:r>
            <a:r>
              <a:rPr lang="en-US" sz="1500" b="1" dirty="0" err="1">
                <a:solidFill>
                  <a:srgbClr val="1F497D"/>
                </a:solidFill>
              </a:rPr>
              <a:t>fósiles</a:t>
            </a:r>
            <a:r>
              <a:rPr lang="en-US" sz="1500" b="1" dirty="0">
                <a:solidFill>
                  <a:srgbClr val="1F497D"/>
                </a:solidFill>
              </a:rPr>
              <a:t> y, al </a:t>
            </a:r>
            <a:r>
              <a:rPr lang="en-US" sz="1500" b="1" dirty="0" err="1">
                <a:solidFill>
                  <a:srgbClr val="1F497D"/>
                </a:solidFill>
              </a:rPr>
              <a:t>mismo</a:t>
            </a:r>
            <a:r>
              <a:rPr lang="en-US" sz="1500" b="1" dirty="0">
                <a:solidFill>
                  <a:srgbClr val="1F497D"/>
                </a:solidFill>
              </a:rPr>
              <a:t> </a:t>
            </a:r>
            <a:r>
              <a:rPr lang="en-US" sz="1500" b="1" dirty="0" err="1">
                <a:solidFill>
                  <a:srgbClr val="1F497D"/>
                </a:solidFill>
              </a:rPr>
              <a:t>tiempo</a:t>
            </a:r>
            <a:r>
              <a:rPr lang="en-US" sz="1500" b="1" dirty="0">
                <a:solidFill>
                  <a:srgbClr val="1F497D"/>
                </a:solidFill>
              </a:rPr>
              <a:t>, </a:t>
            </a:r>
            <a:r>
              <a:rPr lang="en-US" sz="1500" b="1" dirty="0" err="1">
                <a:solidFill>
                  <a:srgbClr val="1F497D"/>
                </a:solidFill>
              </a:rPr>
              <a:t>proveer</a:t>
            </a:r>
            <a:r>
              <a:rPr lang="en-US" sz="1500" b="1" dirty="0">
                <a:solidFill>
                  <a:srgbClr val="1F497D"/>
                </a:solidFill>
              </a:rPr>
              <a:t> </a:t>
            </a:r>
            <a:r>
              <a:rPr lang="en-US" sz="1500" b="1" dirty="0" err="1">
                <a:solidFill>
                  <a:srgbClr val="1F497D"/>
                </a:solidFill>
              </a:rPr>
              <a:t>apoyo</a:t>
            </a:r>
            <a:r>
              <a:rPr lang="en-US" sz="1500" b="1" dirty="0">
                <a:solidFill>
                  <a:srgbClr val="1F497D"/>
                </a:solidFill>
              </a:rPr>
              <a:t> </a:t>
            </a:r>
            <a:r>
              <a:rPr lang="en-US" sz="1500" b="1" dirty="0" err="1">
                <a:solidFill>
                  <a:srgbClr val="1F497D"/>
                </a:solidFill>
              </a:rPr>
              <a:t>focalizado</a:t>
            </a:r>
            <a:r>
              <a:rPr lang="en-US" sz="1500" b="1" dirty="0">
                <a:solidFill>
                  <a:srgbClr val="1F497D"/>
                </a:solidFill>
              </a:rPr>
              <a:t> a los </a:t>
            </a:r>
            <a:r>
              <a:rPr lang="en-US" sz="1500" b="1" dirty="0" err="1">
                <a:solidFill>
                  <a:srgbClr val="1F497D"/>
                </a:solidFill>
              </a:rPr>
              <a:t>pobres</a:t>
            </a:r>
            <a:r>
              <a:rPr lang="en-US" sz="1500" b="1" dirty="0">
                <a:solidFill>
                  <a:srgbClr val="1F497D"/>
                </a:solidFill>
              </a:rPr>
              <a:t>.</a:t>
            </a:r>
          </a:p>
        </p:txBody>
      </p:sp>
      <p:sp>
        <p:nvSpPr>
          <p:cNvPr id="37" name="36 Rectángulo">
            <a:extLst>
              <a:ext uri="{FF2B5EF4-FFF2-40B4-BE49-F238E27FC236}">
                <a16:creationId xmlns:a16="http://schemas.microsoft.com/office/drawing/2014/main" id="{CB5781EB-F602-435F-9A0A-4ABB521C1948}"/>
              </a:ext>
            </a:extLst>
          </p:cNvPr>
          <p:cNvSpPr/>
          <p:nvPr/>
        </p:nvSpPr>
        <p:spPr>
          <a:xfrm>
            <a:off x="5159374" y="1697038"/>
            <a:ext cx="2365371" cy="17081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eaLnBrk="1" hangingPunct="1">
              <a:defRPr/>
            </a:pPr>
            <a:r>
              <a:rPr lang="en-US" sz="1500" b="1" dirty="0">
                <a:solidFill>
                  <a:srgbClr val="1F497D"/>
                </a:solidFill>
              </a:rPr>
              <a:t>G20-México:</a:t>
            </a:r>
          </a:p>
          <a:p>
            <a:pPr algn="just" eaLnBrk="1" hangingPunct="1">
              <a:defRPr/>
            </a:pPr>
            <a:r>
              <a:rPr lang="en-US" sz="1500" b="1" dirty="0">
                <a:solidFill>
                  <a:srgbClr val="1F497D"/>
                </a:solidFill>
              </a:rPr>
              <a:t>Se </a:t>
            </a:r>
            <a:r>
              <a:rPr lang="en-US" sz="1500" b="1" dirty="0" err="1">
                <a:solidFill>
                  <a:srgbClr val="1F497D"/>
                </a:solidFill>
              </a:rPr>
              <a:t>incorporó</a:t>
            </a:r>
            <a:r>
              <a:rPr lang="en-US" sz="1500" b="1" dirty="0">
                <a:solidFill>
                  <a:srgbClr val="1F497D"/>
                </a:solidFill>
              </a:rPr>
              <a:t> el </a:t>
            </a:r>
            <a:r>
              <a:rPr lang="en-US" sz="1500" b="1" dirty="0" err="1">
                <a:solidFill>
                  <a:srgbClr val="1F497D"/>
                </a:solidFill>
              </a:rPr>
              <a:t>concepto</a:t>
            </a:r>
            <a:r>
              <a:rPr lang="en-US" sz="1500" b="1" dirty="0">
                <a:solidFill>
                  <a:srgbClr val="1F497D"/>
                </a:solidFill>
              </a:rPr>
              <a:t> de “</a:t>
            </a:r>
            <a:r>
              <a:rPr lang="en-US" sz="1500" b="1" dirty="0" err="1">
                <a:solidFill>
                  <a:srgbClr val="1F497D"/>
                </a:solidFill>
              </a:rPr>
              <a:t>crecimiento</a:t>
            </a:r>
            <a:r>
              <a:rPr lang="en-US" sz="1500" b="1" dirty="0">
                <a:solidFill>
                  <a:srgbClr val="1F497D"/>
                </a:solidFill>
              </a:rPr>
              <a:t> </a:t>
            </a:r>
            <a:r>
              <a:rPr lang="en-US" sz="1500" b="1" dirty="0" err="1">
                <a:solidFill>
                  <a:srgbClr val="1F497D"/>
                </a:solidFill>
              </a:rPr>
              <a:t>verde</a:t>
            </a:r>
            <a:r>
              <a:rPr lang="en-US" sz="1500" b="1" dirty="0">
                <a:solidFill>
                  <a:srgbClr val="1F497D"/>
                </a:solidFill>
              </a:rPr>
              <a:t>” </a:t>
            </a:r>
            <a:r>
              <a:rPr lang="en-US" sz="1500" b="1" dirty="0" err="1">
                <a:solidFill>
                  <a:srgbClr val="1F497D"/>
                </a:solidFill>
              </a:rPr>
              <a:t>como</a:t>
            </a:r>
            <a:r>
              <a:rPr lang="en-US" sz="1500" b="1" dirty="0">
                <a:solidFill>
                  <a:srgbClr val="1F497D"/>
                </a:solidFill>
              </a:rPr>
              <a:t> </a:t>
            </a:r>
            <a:r>
              <a:rPr lang="en-US" sz="1500" b="1" dirty="0" err="1">
                <a:solidFill>
                  <a:srgbClr val="1F497D"/>
                </a:solidFill>
              </a:rPr>
              <a:t>prioridad</a:t>
            </a:r>
            <a:r>
              <a:rPr lang="en-US" sz="1500" b="1" dirty="0">
                <a:solidFill>
                  <a:srgbClr val="1F497D"/>
                </a:solidFill>
              </a:rPr>
              <a:t> transversal en la agenda del G20 (tracks de </a:t>
            </a:r>
            <a:r>
              <a:rPr lang="en-US" sz="1500" b="1" dirty="0" err="1">
                <a:solidFill>
                  <a:srgbClr val="1F497D"/>
                </a:solidFill>
              </a:rPr>
              <a:t>sherpas</a:t>
            </a:r>
            <a:r>
              <a:rPr lang="en-US" sz="1500" b="1" dirty="0">
                <a:solidFill>
                  <a:srgbClr val="1F497D"/>
                </a:solidFill>
              </a:rPr>
              <a:t> y de </a:t>
            </a:r>
            <a:r>
              <a:rPr lang="en-US" sz="1500" b="1" dirty="0" err="1">
                <a:solidFill>
                  <a:srgbClr val="1F497D"/>
                </a:solidFill>
              </a:rPr>
              <a:t>finanzas</a:t>
            </a:r>
            <a:r>
              <a:rPr lang="en-US" sz="1500" b="1" dirty="0">
                <a:solidFill>
                  <a:srgbClr val="1F497D"/>
                </a:solidFill>
              </a:rPr>
              <a:t>)</a:t>
            </a:r>
          </a:p>
        </p:txBody>
      </p:sp>
      <p:pic>
        <p:nvPicPr>
          <p:cNvPr id="15374" name="Picture 6" descr="http://www.google.com.mx/url?source=imglanding&amp;ct=img&amp;q=http://upload.wikimedia.org/wikipedia/en/2/24/G20_FRANCE_2011_EN_logo.jpg&amp;sa=X&amp;ei=riCjUIPNN8fB2QXH2IHACQ&amp;ved=0CAkQ8wc&amp;usg=AFQjCNG-Nrmqt0plPqwkzqSk4Oy5y4zGBA">
            <a:extLst>
              <a:ext uri="{FF2B5EF4-FFF2-40B4-BE49-F238E27FC236}">
                <a16:creationId xmlns:a16="http://schemas.microsoft.com/office/drawing/2014/main" id="{4F71DF54-B665-401D-A798-2585B6E5E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6" y="5013325"/>
            <a:ext cx="5254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8" descr="http://www.google.com.mx/url?source=imglanding&amp;ct=img&amp;q=http://www.g20.utoronto.ca/2010/seoul-logo.jpg&amp;sa=X&amp;ei=yiCjUMfcH4WQ2AXaoICABg&amp;ved=0CAkQ8wc&amp;usg=AFQjCNHetFr01Om893XJrcBUSqYKhrrjOA">
            <a:extLst>
              <a:ext uri="{FF2B5EF4-FFF2-40B4-BE49-F238E27FC236}">
                <a16:creationId xmlns:a16="http://schemas.microsoft.com/office/drawing/2014/main" id="{F999CB29-EC9E-4560-9AD2-E38770344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14" y="1125538"/>
            <a:ext cx="10001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10" descr="http://www.google.com.mx/url?source=imglanding&amp;ct=img&amp;q=http://www.mnn.com/sites/default/files/g20%20logo%20large.jpg&amp;sa=X&amp;ei=CyGjUOT4BYOq2QWD1YDIAg&amp;ved=0CAkQ8wc4DA&amp;usg=AFQjCNH28s2vNsMcghhllcq2xR8U8EdDYQ">
            <a:extLst>
              <a:ext uri="{FF2B5EF4-FFF2-40B4-BE49-F238E27FC236}">
                <a16:creationId xmlns:a16="http://schemas.microsoft.com/office/drawing/2014/main" id="{71BA8BC6-480D-4D64-BBF8-857601ACC4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1350" y="6019800"/>
            <a:ext cx="1289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50 Conector recto de flecha">
            <a:extLst>
              <a:ext uri="{FF2B5EF4-FFF2-40B4-BE49-F238E27FC236}">
                <a16:creationId xmlns:a16="http://schemas.microsoft.com/office/drawing/2014/main" id="{5315B43E-A015-45FC-8146-CD4F665221E2}"/>
              </a:ext>
            </a:extLst>
          </p:cNvPr>
          <p:cNvCxnSpPr/>
          <p:nvPr/>
        </p:nvCxnSpPr>
        <p:spPr>
          <a:xfrm>
            <a:off x="6881814" y="3857625"/>
            <a:ext cx="25987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378" name="Line 19">
            <a:extLst>
              <a:ext uri="{FF2B5EF4-FFF2-40B4-BE49-F238E27FC236}">
                <a16:creationId xmlns:a16="http://schemas.microsoft.com/office/drawing/2014/main" id="{D26A6E73-4698-4C9D-88AB-ADE5ACBD74B4}"/>
              </a:ext>
            </a:extLst>
          </p:cNvPr>
          <p:cNvSpPr>
            <a:spLocks noChangeShapeType="1"/>
          </p:cNvSpPr>
          <p:nvPr/>
        </p:nvSpPr>
        <p:spPr bwMode="auto">
          <a:xfrm flipV="1">
            <a:off x="6024563" y="3281363"/>
            <a:ext cx="0" cy="361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AR"/>
          </a:p>
        </p:txBody>
      </p:sp>
      <p:pic>
        <p:nvPicPr>
          <p:cNvPr id="15379" name="Picture 14" descr="http://www.oecd.org/media/oecdorg/topics/greengrowthandsustainabledevelopment/49047199GGKP-logo.jpg">
            <a:extLst>
              <a:ext uri="{FF2B5EF4-FFF2-40B4-BE49-F238E27FC236}">
                <a16:creationId xmlns:a16="http://schemas.microsoft.com/office/drawing/2014/main" id="{F09934AC-9D77-4450-B0A4-A942C13462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3475" y="977901"/>
            <a:ext cx="1905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56 Rectángulo">
            <a:extLst>
              <a:ext uri="{FF2B5EF4-FFF2-40B4-BE49-F238E27FC236}">
                <a16:creationId xmlns:a16="http://schemas.microsoft.com/office/drawing/2014/main" id="{3B19A2BC-DCF1-4B24-8E95-530FC24A16BE}"/>
              </a:ext>
            </a:extLst>
          </p:cNvPr>
          <p:cNvSpPr/>
          <p:nvPr/>
        </p:nvSpPr>
        <p:spPr>
          <a:xfrm>
            <a:off x="7608887" y="4721225"/>
            <a:ext cx="1871663"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eaLnBrk="1" hangingPunct="1">
              <a:defRPr/>
            </a:pPr>
            <a:r>
              <a:rPr lang="en-US" sz="1600" b="1" dirty="0" err="1">
                <a:solidFill>
                  <a:srgbClr val="1F497D"/>
                </a:solidFill>
              </a:rPr>
              <a:t>Alianza</a:t>
            </a:r>
            <a:r>
              <a:rPr lang="en-US" sz="1600" b="1" dirty="0">
                <a:solidFill>
                  <a:srgbClr val="1F497D"/>
                </a:solidFill>
              </a:rPr>
              <a:t> del </a:t>
            </a:r>
            <a:r>
              <a:rPr lang="en-US" sz="1600" b="1" dirty="0" err="1">
                <a:solidFill>
                  <a:srgbClr val="1F497D"/>
                </a:solidFill>
              </a:rPr>
              <a:t>Pacífico</a:t>
            </a:r>
            <a:r>
              <a:rPr lang="en-US" sz="1600" b="1" dirty="0">
                <a:solidFill>
                  <a:srgbClr val="1F497D"/>
                </a:solidFill>
              </a:rPr>
              <a:t> y </a:t>
            </a:r>
            <a:r>
              <a:rPr lang="en-US" sz="1600" b="1" dirty="0" err="1">
                <a:solidFill>
                  <a:srgbClr val="1F497D"/>
                </a:solidFill>
              </a:rPr>
              <a:t>Plataforma</a:t>
            </a:r>
            <a:r>
              <a:rPr lang="en-US" sz="1600" b="1" dirty="0">
                <a:solidFill>
                  <a:srgbClr val="1F497D"/>
                </a:solidFill>
              </a:rPr>
              <a:t> de </a:t>
            </a:r>
            <a:r>
              <a:rPr lang="en-US" sz="1600" b="1" dirty="0" err="1">
                <a:solidFill>
                  <a:srgbClr val="1F497D"/>
                </a:solidFill>
              </a:rPr>
              <a:t>Cooperación</a:t>
            </a:r>
            <a:r>
              <a:rPr lang="en-US" sz="1600" b="1" dirty="0">
                <a:solidFill>
                  <a:srgbClr val="1F497D"/>
                </a:solidFill>
              </a:rPr>
              <a:t> del </a:t>
            </a:r>
            <a:r>
              <a:rPr lang="en-US" sz="1600" b="1" dirty="0" err="1">
                <a:solidFill>
                  <a:srgbClr val="1F497D"/>
                </a:solidFill>
              </a:rPr>
              <a:t>Pacífico</a:t>
            </a:r>
            <a:r>
              <a:rPr lang="en-US" sz="1600" b="1" dirty="0">
                <a:solidFill>
                  <a:srgbClr val="1F497D"/>
                </a:solidFill>
              </a:rPr>
              <a:t>.</a:t>
            </a:r>
          </a:p>
        </p:txBody>
      </p:sp>
      <p:sp>
        <p:nvSpPr>
          <p:cNvPr id="15381" name="Line 28">
            <a:extLst>
              <a:ext uri="{FF2B5EF4-FFF2-40B4-BE49-F238E27FC236}">
                <a16:creationId xmlns:a16="http://schemas.microsoft.com/office/drawing/2014/main" id="{D8B9CE32-FC1D-476C-85A9-09A8339279EB}"/>
              </a:ext>
            </a:extLst>
          </p:cNvPr>
          <p:cNvSpPr>
            <a:spLocks noChangeShapeType="1"/>
          </p:cNvSpPr>
          <p:nvPr/>
        </p:nvSpPr>
        <p:spPr bwMode="auto">
          <a:xfrm>
            <a:off x="8328025" y="4073526"/>
            <a:ext cx="0" cy="346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AR"/>
          </a:p>
        </p:txBody>
      </p:sp>
      <p:pic>
        <p:nvPicPr>
          <p:cNvPr id="15382" name="Picture 16" descr="http://www.google.com.mx/url?source=imglanding&amp;ct=img&amp;q=http://negociosverdestec.files.wordpress.com/2012/06/rio.jpg&amp;sa=X&amp;ei=uSSjUMqkEKrM2AXG2ICACg&amp;ved=0CAkQ8wc&amp;usg=AFQjCNFPABmcIeqdn7pO19G3OU0Vpgk8mw">
            <a:extLst>
              <a:ext uri="{FF2B5EF4-FFF2-40B4-BE49-F238E27FC236}">
                <a16:creationId xmlns:a16="http://schemas.microsoft.com/office/drawing/2014/main" id="{E905277C-0242-4F5B-A51F-8B627859A5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6225" y="2417764"/>
            <a:ext cx="6746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3" name="Line 19">
            <a:extLst>
              <a:ext uri="{FF2B5EF4-FFF2-40B4-BE49-F238E27FC236}">
                <a16:creationId xmlns:a16="http://schemas.microsoft.com/office/drawing/2014/main" id="{A4E73A06-FFAD-42B4-ADCB-D7C7C436804A}"/>
              </a:ext>
            </a:extLst>
          </p:cNvPr>
          <p:cNvSpPr>
            <a:spLocks noChangeShapeType="1"/>
          </p:cNvSpPr>
          <p:nvPr/>
        </p:nvSpPr>
        <p:spPr bwMode="auto">
          <a:xfrm flipH="1" flipV="1">
            <a:off x="8328025" y="3281364"/>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AR"/>
          </a:p>
        </p:txBody>
      </p:sp>
      <p:sp>
        <p:nvSpPr>
          <p:cNvPr id="15384" name="AutoShape 6" descr="data:image/jpeg;base64,/9j/4AAQSkZJRgABAQAAAQABAAD/2wCEAAkGBhISEBAUEBEUFBUUFBcWFRYUFxYWGBQaFhceGRgUFhYXGykfFx0jGRUcHy8gLycpLC0sFR4xQTwsNiYrLCkBCQoKDgwOGg8PGDIkHyUsKi0pNSkpLCksLDE1KSk1KSkpNSovLDUsLCkpNSwsKSk1LCk1Ky8rKi8pLCwpNCkuKf/AABEIAFwAmgMBIgACEQEDEQH/xAAbAAACAgMBAAAAAAAAAAAAAAAABwUGAQIDBP/EAEUQAAIBAgQDAwYJCgUFAAAAAAECAwARBAYSIQUxQRMiUTI0YXGBkRQWI0JSorGy4QczYnJzkqHBwtFDVHSC0hVThKPD/8QAGQEBAAMBAQAAAAAAAAAAAAAAAAIEBQMB/8QAMREAAgECBAQDBQkAAAAAAAAAAAECAxEEEiExBUFhwXGh0RMVMoGRM0JRUnKx4fDx/9oADAMBAAIRAxEAPwB40Vg0s/jBxCUAqZdx/hxn+QNRbsVcRio0LXTd/wABm0XpZiHiJ3tifrj+FcpcTjod3bEJ6W1Ee87VHP0KvvG2rpuw0b0VScu51cuseJsQxAVxtYnkG6e2rreppp7F2hXhWjmgZovXl4hxOOBC8raR/EnwA6mq/FmeSUPIoWCBDYySd5mPgq8r++jdhUrwg8rev9+hab0Xqo4XMU05fsiI4Y93mlsT7ALKDbpUdj87uLrh+X/ck3ZvSByUV5mRwljqUVme3Lr4eowKKWKTcQl7w+EMPEBlHsIsDW6x8SXkMT9Zv715n6HJcQvtTdhlXrNUXgXFsd8IiSYS6GYhjJGV+aT5WkdQKvNSTuXKFdVo5kmvEzRS54jmnFLNKqy2AcgCw6H1Vy+M+O+k/wC5+FQ9oio+JU02rMZdFLT4z476bfufhR8Z8b9Jv3Pwp7RHnvKn+VjLorSE3Vb+A+yt66GmFYtWaKAxasMgIIIuD0NGseIrjicdHGpaR1VR1JAoeNpbixzJgBDiZEQWXZlHgCL2pnYKXVFGx5lFJ9opZ8VxBxeLJjBOtgqD0Da5+2mUy6ISB8yPb/av4VzhuzJwFvaVJR+G+nmLvjeNbF4wKDtrEcY8ATYt/O/oFb5qxPyi4ePaOABQPFupPjz+2uGTkvjMPfpc/UNcZG1Y0364qx9Xa2+yocjMc3Km5veUvJf75ElmV+wjgwibBUDy/pM3j7r+0VLZKy6ugTyrdm/Ng8lA+d6yar+cWJxk3sH1RTH4fGFijA5BF+ypRV5GhhqcamIk3tHRdj0WotWaK6m0FqxWawaAVWL89b9v/XTVtSpxfnrft/66avajxHvrnDmZPDt6nj6m1YtWO1HiPfQHB5EV0NY2ooooAooooBe8XypinnmdI7qzkg60FwfReo/EZSxajU0BNvBkYj2A3ppVi1QyIzJ8MpSbd35egvMk8Qijm0yINT91ZD0P0LdLnr7KvuOPyUn6jfYaWmaoRHjJdG24cW6EgH7aYwbtIL9Xj/iy/jXkeaI4GTSnRf3f5F3k3zyD/d9w15h57/5f/wB69GTzbGQX/S+4a4smnHb7WxQP/uv9hqHL5mQvsY/qf7RO+bvPJvWPuirrxrir4fCJIgBI7MWa9t9jyNUrOCkYyb2H6oqzZskDcOQjkTFUk7XL9KTi67W+vc04fmuWTDYqUomqILpAvY38d6zl7NUs7yK6oAsZYaQeY8bmoTgnmHEPUlbZJ/Oz/sWpmegp4iq5005brX6s9/BM6zzTwxukYDmx0hrjuk7Xb0VdaVWU/PML+sfuNTVqcHdFrhtWdSm3N317IUvFIy2JlVRcmVgB4ktYDevR8S8X/lvrw/8AOiXz8/6j+umnXOMblHD4OGIlNzb0fK3dMVnxLxf+W+vD/wA6nsmZengnZpYdCmMi+qM73Bt3WJ6VdaKmoJF+lw2lTmppu68PQBRRRUzSMGi9Bpa/9H4jFYfLbDmjkj17Got2KuIruja0W/DkMutXcAEkgAdT0pZnE8QHzsT9Y1q2Cx82zLO4/SLW9tzao5+hVfEL7U3c4cfxonxMjJuCQq+m2w9/9qaGDh0xov0VA9wqrZcyWY3WTEWLKbqg3APQsepFW+vYLmyWBozjmqVNHIW3GcI2Dxquo7usSL6RfvL9o9orfOGD0zLiI90mAYMOjDofWLH31eeK8JjxCaJB6QRzU+INV+Dgs0KNBKnwjDNyKnvx+nSffsT/ACrxxK9bCOOaK+Fu66Pr0IjNMfbJBi03DqEk/RZfH+I9g8a7cLxi4rCHCO4SRbGMtya24B9XKvZhuCTYfWqJ8Iw0nlRnuuOlwrW35e6o7G5Mk8vDXZfov3JEPhvzqOu5xlCqpOaje6tJd14/Ox6+H8EniwmOR4zqYLpAsdVvo251plPhc0bzNJEyAxMAWFrnwqOD8RiGkfCAB03a3q51kycRfa+IN+neH9qXRFThGUXllePRdfU8uU/PML+sfuNTVpfZby3iUxMMjxFVRiSSQLd0jle/WmDU4bF7hlOUKTUlbXshWy+fn/Uf1006XsuXMT8L1iI6e21XuOWq9+dMKkFue4CEoueZW1CiiipmmFFFFAFF644zEiOOSQi4RGYgcyFF/wCVVGbPE6wPK0MAIhWYR9sS4ViLal07bHnyoC6UVW8dnWJTKiK5Ze1VGZbRvJChd4ww3uAD0tWOHZ4jeIs8UiOqRuUsu4kNlKEtYi/iRQFloqu8Pzas8+GWFbxTxTPqNwytC4RlI5c2536V5sPnJnk2ijWLtZY1LSWlk7G+tkjtZtxyvfegLXRVYf8AKFhVjjkKyhZFZ1uoBKKATLu3k963iSDYGu7Z4wvbLFqYliihrDTqkF0Tc3ub+Fr7XoCwUVB8IzfDiZERFkUvGZELrpDqraWI36Hao7DZ2Zm1GONYtU6i8nyzjDhtbJFps26Wte+9AW2iqy2fsOEDGOcAoZfI5RKBeY7+R3rePdO21emLOuELFTJoOvQA4tqOkMCPQQw3oCdoqsrnYO0SwwSETYd5kdxpFlsBqXnp3Fz0uNjfbplrNy4pUBjaORoRLYjuspJF0a+4uPRyoCxUVTeH/lCDa2liVETXq0uXe6uEACaRe7EW361IjO0HdXs5tbSGLs9HfVwuvSRe3k78zQFhoqCjzjASg0ygtLJEAV31xJrZTv8ARG1eNPyiYY27k4BVHuUFtLv2YfyuWvu0BaaKwDWaA0liDKysLqwIIPUEWI91V8ZCwmllPalSgjsZZDZA2oItzsL9KsdFAQRyZhS7MVck6zYyOVDSrodwt7BipO/prmmRcIFK2kP5uxMjllERuiqSdgD05VYaKAhMBlDDwyRPH2mqPtNF5GIHanU4sTvdt/YPCtWyXhu01gSA9o0gUSOEDupVnCXsCQx39NTtFAQYybhgkCgSL2CGOMrIwYKfmk33G1dVyvAJTIvaKx0lrOwDFRYFhfc2HOpeigIbh2U8PA0LRhwYUdEu7N3ZG1MDc97fx5WFcGyPhdZa0g3kYKJZAqtMjI7It7KSrncdTerBRQEFiMl4V0jRg9o4jCLSOC0Z/wANyD3h6DWMZkfBytIzxm8iKhszCwS1tNvJPdG4qeooCJmyzAxiNnUxRNCpR2XuMBdTbn5I91Y4dleCBo2jDgxwmFbuxAQtqtYncgnY9Kl6KAh4cq4dcM+HCsYnYsQzsSCSGuGJuO8NXrrSDJ+HVo2Haao5TKGMjklyNN2JPe7u1j0JqbooCCkyZhzJ2nyobtDKLSuFDsNLMFvYXGxrkuQsIEK6ZLGNYvzj30pMZlF77ESMd/DblViooDCrYAeFZoooD//Z">
            <a:extLst>
              <a:ext uri="{FF2B5EF4-FFF2-40B4-BE49-F238E27FC236}">
                <a16:creationId xmlns:a16="http://schemas.microsoft.com/office/drawing/2014/main" id="{2E93A9AC-2830-4FBF-B203-FD26467F47AF}"/>
              </a:ext>
            </a:extLst>
          </p:cNvPr>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MX" altLang="es-PE" sz="1800" b="1">
              <a:solidFill>
                <a:srgbClr val="1F497D"/>
              </a:solidFill>
            </a:endParaRPr>
          </a:p>
        </p:txBody>
      </p:sp>
      <p:sp>
        <p:nvSpPr>
          <p:cNvPr id="47" name="46 Rectángulo">
            <a:extLst>
              <a:ext uri="{FF2B5EF4-FFF2-40B4-BE49-F238E27FC236}">
                <a16:creationId xmlns:a16="http://schemas.microsoft.com/office/drawing/2014/main" id="{0EF1E28A-89AF-4ED2-961B-D8B111A9E8D7}"/>
              </a:ext>
            </a:extLst>
          </p:cNvPr>
          <p:cNvSpPr/>
          <p:nvPr/>
        </p:nvSpPr>
        <p:spPr>
          <a:xfrm>
            <a:off x="8560020" y="1455457"/>
            <a:ext cx="1904999"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eaLnBrk="1" hangingPunct="1">
              <a:defRPr/>
            </a:pPr>
            <a:r>
              <a:rPr lang="en-US" sz="1400" b="1" dirty="0">
                <a:solidFill>
                  <a:srgbClr val="1F497D"/>
                </a:solidFill>
              </a:rPr>
              <a:t>Se </a:t>
            </a:r>
            <a:r>
              <a:rPr lang="en-US" sz="1400" b="1" dirty="0" err="1">
                <a:solidFill>
                  <a:srgbClr val="1F497D"/>
                </a:solidFill>
              </a:rPr>
              <a:t>plantea</a:t>
            </a:r>
            <a:r>
              <a:rPr lang="en-US" sz="1400" b="1" dirty="0">
                <a:solidFill>
                  <a:srgbClr val="1F497D"/>
                </a:solidFill>
              </a:rPr>
              <a:t> la </a:t>
            </a:r>
            <a:r>
              <a:rPr lang="en-US" sz="1400" b="1" dirty="0" err="1">
                <a:solidFill>
                  <a:srgbClr val="1F497D"/>
                </a:solidFill>
              </a:rPr>
              <a:t>Economia</a:t>
            </a:r>
            <a:r>
              <a:rPr lang="en-US" sz="1400" b="1" dirty="0">
                <a:solidFill>
                  <a:srgbClr val="1F497D"/>
                </a:solidFill>
              </a:rPr>
              <a:t> Verde </a:t>
            </a:r>
            <a:r>
              <a:rPr lang="en-US" sz="1400" b="1" dirty="0" err="1">
                <a:solidFill>
                  <a:srgbClr val="1F497D"/>
                </a:solidFill>
              </a:rPr>
              <a:t>como</a:t>
            </a:r>
            <a:r>
              <a:rPr lang="en-US" sz="1400" b="1" dirty="0">
                <a:solidFill>
                  <a:srgbClr val="1F497D"/>
                </a:solidFill>
              </a:rPr>
              <a:t> </a:t>
            </a:r>
            <a:r>
              <a:rPr lang="en-US" sz="1400" b="1" dirty="0" err="1">
                <a:solidFill>
                  <a:srgbClr val="1F497D"/>
                </a:solidFill>
              </a:rPr>
              <a:t>paradigma</a:t>
            </a:r>
            <a:r>
              <a:rPr lang="en-US" sz="1400" b="1" dirty="0">
                <a:solidFill>
                  <a:srgbClr val="1F497D"/>
                </a:solidFill>
              </a:rPr>
              <a:t> compatible con el </a:t>
            </a:r>
            <a:r>
              <a:rPr lang="en-US" sz="1400" b="1" dirty="0" err="1">
                <a:solidFill>
                  <a:srgbClr val="1F497D"/>
                </a:solidFill>
              </a:rPr>
              <a:t>Desarrollo</a:t>
            </a:r>
            <a:r>
              <a:rPr lang="en-US" sz="1400" b="1" dirty="0">
                <a:solidFill>
                  <a:srgbClr val="1F497D"/>
                </a:solidFill>
              </a:rPr>
              <a:t> </a:t>
            </a:r>
            <a:r>
              <a:rPr lang="en-US" sz="1400" b="1" dirty="0" err="1">
                <a:solidFill>
                  <a:srgbClr val="1F497D"/>
                </a:solidFill>
              </a:rPr>
              <a:t>Sostenible</a:t>
            </a:r>
            <a:r>
              <a:rPr lang="en-US" sz="1400" b="1" dirty="0">
                <a:solidFill>
                  <a:srgbClr val="1F497D"/>
                </a:solidFill>
              </a:rPr>
              <a:t> con el </a:t>
            </a:r>
            <a:r>
              <a:rPr lang="en-US" sz="1400" b="1" dirty="0" err="1">
                <a:solidFill>
                  <a:srgbClr val="1F497D"/>
                </a:solidFill>
              </a:rPr>
              <a:t>objetivo</a:t>
            </a:r>
            <a:r>
              <a:rPr lang="en-US" sz="1400" b="1" dirty="0">
                <a:solidFill>
                  <a:srgbClr val="1F497D"/>
                </a:solidFill>
              </a:rPr>
              <a:t> de </a:t>
            </a:r>
            <a:r>
              <a:rPr lang="en-US" sz="1400" b="1" dirty="0" err="1">
                <a:solidFill>
                  <a:srgbClr val="1F497D"/>
                </a:solidFill>
              </a:rPr>
              <a:t>erradicar</a:t>
            </a:r>
            <a:r>
              <a:rPr lang="en-US" sz="1400" b="1" dirty="0">
                <a:solidFill>
                  <a:srgbClr val="1F497D"/>
                </a:solidFill>
              </a:rPr>
              <a:t> la </a:t>
            </a:r>
            <a:r>
              <a:rPr lang="en-US" sz="1400" b="1" dirty="0" err="1">
                <a:solidFill>
                  <a:srgbClr val="1F497D"/>
                </a:solidFill>
              </a:rPr>
              <a:t>pobreza</a:t>
            </a:r>
            <a:r>
              <a:rPr lang="en-US" sz="1400" b="1" dirty="0">
                <a:solidFill>
                  <a:srgbClr val="1F497D"/>
                </a:solidFill>
              </a:rPr>
              <a:t> y </a:t>
            </a:r>
            <a:r>
              <a:rPr lang="en-US" sz="1400" b="1" dirty="0" err="1">
                <a:solidFill>
                  <a:srgbClr val="1F497D"/>
                </a:solidFill>
              </a:rPr>
              <a:t>lograr</a:t>
            </a:r>
            <a:r>
              <a:rPr lang="en-US" sz="1400" b="1" dirty="0">
                <a:solidFill>
                  <a:srgbClr val="1F497D"/>
                </a:solidFill>
              </a:rPr>
              <a:t> la </a:t>
            </a:r>
            <a:r>
              <a:rPr lang="en-US" sz="1400" b="1" dirty="0" err="1">
                <a:solidFill>
                  <a:srgbClr val="1F497D"/>
                </a:solidFill>
              </a:rPr>
              <a:t>sostenibilidad</a:t>
            </a:r>
            <a:r>
              <a:rPr lang="en-US" sz="1400" b="1" dirty="0">
                <a:solidFill>
                  <a:srgbClr val="1F497D"/>
                </a:solidFill>
              </a:rPr>
              <a:t> del </a:t>
            </a:r>
            <a:r>
              <a:rPr lang="en-US" sz="1400" b="1" dirty="0" err="1">
                <a:solidFill>
                  <a:srgbClr val="1F497D"/>
                </a:solidFill>
              </a:rPr>
              <a:t>ambiente</a:t>
            </a:r>
            <a:r>
              <a:rPr lang="en-US" sz="1400" b="1" dirty="0">
                <a:solidFill>
                  <a:srgbClr val="1F497D"/>
                </a:solidFill>
              </a:rPr>
              <a:t>.</a:t>
            </a:r>
          </a:p>
        </p:txBody>
      </p:sp>
      <p:sp>
        <p:nvSpPr>
          <p:cNvPr id="15387" name="47 CuadroTexto">
            <a:extLst>
              <a:ext uri="{FF2B5EF4-FFF2-40B4-BE49-F238E27FC236}">
                <a16:creationId xmlns:a16="http://schemas.microsoft.com/office/drawing/2014/main" id="{CB561B34-C878-451B-A81A-1CB7875A60DF}"/>
              </a:ext>
            </a:extLst>
          </p:cNvPr>
          <p:cNvSpPr txBox="1">
            <a:spLocks noChangeArrowheads="1"/>
          </p:cNvSpPr>
          <p:nvPr/>
        </p:nvSpPr>
        <p:spPr bwMode="auto">
          <a:xfrm>
            <a:off x="1189417" y="431739"/>
            <a:ext cx="85772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PE" sz="2700" b="1" dirty="0"/>
              <a:t>Agenda de la Economía Verde en el Contexto Internacional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4767</Words>
  <Application>Microsoft Office PowerPoint</Application>
  <PresentationFormat>Widescreen</PresentationFormat>
  <Paragraphs>471</Paragraphs>
  <Slides>67</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67</vt:i4>
      </vt:variant>
    </vt:vector>
  </HeadingPairs>
  <TitlesOfParts>
    <vt:vector size="78" baseType="lpstr">
      <vt:lpstr>Arial</vt:lpstr>
      <vt:lpstr>Arial MT</vt:lpstr>
      <vt:lpstr>Bebas Neue</vt:lpstr>
      <vt:lpstr>Calibri</vt:lpstr>
      <vt:lpstr>Calibri Light</vt:lpstr>
      <vt:lpstr>Comic Sans MS</vt:lpstr>
      <vt:lpstr>Tahoma</vt:lpstr>
      <vt:lpstr>Times New Roman</vt:lpstr>
      <vt:lpstr>Verdana</vt:lpstr>
      <vt:lpstr>Wingdings</vt:lpstr>
      <vt:lpstr>Retrospección</vt:lpstr>
      <vt:lpstr>PowerPoint Presentation</vt:lpstr>
      <vt:lpstr>Desarrollo sostenible, sustentable o perdurable</vt:lpstr>
      <vt:lpstr>PowerPoint Presentation</vt:lpstr>
      <vt:lpstr>PowerPoint Presentation</vt:lpstr>
      <vt:lpstr>PowerPoint Presentation</vt:lpstr>
      <vt:lpstr>Avanzando hacia el Cambio</vt:lpstr>
      <vt:lpstr>PowerPoint Presentation</vt:lpstr>
      <vt:lpstr>Rio+20:  “El Futuro que queremos” y la Economía Verde (11 setiembre 2012)</vt:lpstr>
      <vt:lpstr>PowerPoint Presentation</vt:lpstr>
      <vt:lpstr>Desarrollo sostenible, sustentable </vt:lpstr>
      <vt:lpstr>Desarrollo sostenible, sustentable </vt:lpstr>
      <vt:lpstr>Desarrollo sostenible</vt:lpstr>
      <vt:lpstr>Desarrollo sostenible</vt:lpstr>
      <vt:lpstr>PowerPoint Presentation</vt:lpstr>
      <vt:lpstr>Desarrollo sostenible</vt:lpstr>
      <vt:lpstr>PowerPoint Presentation</vt:lpstr>
      <vt:lpstr>PowerPoint Presentation</vt:lpstr>
      <vt:lpstr>Desarrollo sostenible, sustentable </vt:lpstr>
      <vt:lpstr>PowerPoint Presentation</vt:lpstr>
      <vt:lpstr>Desarrollo Sostenible</vt:lpstr>
      <vt:lpstr>PowerPoint Presentation</vt:lpstr>
      <vt:lpstr>Desarrollo Sostenible</vt:lpstr>
      <vt:lpstr>Tipos de sostenibilidad</vt:lpstr>
      <vt:lpstr>Requisitos para alcanzar el Desarrollo Sostenible</vt:lpstr>
      <vt:lpstr>La sostenibilidad y la agenda 2030</vt:lpstr>
      <vt:lpstr>PowerPoint Presentation</vt:lpstr>
      <vt:lpstr>RECURSOS DEL DESARROLLO SOSTENIBLE (1)</vt:lpstr>
      <vt:lpstr>RECURSOS DEL DESARROLLO SOSTENIBLE (2)</vt:lpstr>
      <vt:lpstr>RECURSOS DEL DESARROLLO SOSTENIBLE (3)</vt:lpstr>
      <vt:lpstr>AMBITOS DEL DESARROLLO SOSTENIBLE</vt:lpstr>
      <vt:lpstr>PowerPoint Presentation</vt:lpstr>
      <vt:lpstr>DESARROLLO SOSTENIBLE</vt:lpstr>
      <vt:lpstr>Situación Actual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Pobreza Cero</vt:lpstr>
      <vt:lpstr>PowerPoint Presentation</vt:lpstr>
      <vt:lpstr>Hambre Cero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Teresa Reyna</dc:creator>
  <cp:lastModifiedBy>Teresa Reyna</cp:lastModifiedBy>
  <cp:revision>23</cp:revision>
  <dcterms:created xsi:type="dcterms:W3CDTF">2021-03-11T18:58:11Z</dcterms:created>
  <dcterms:modified xsi:type="dcterms:W3CDTF">2023-08-09T18:43:27Z</dcterms:modified>
</cp:coreProperties>
</file>