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quickStyle3.xml" ContentType="application/vnd.openxmlformats-officedocument.drawingml.diagramStyle+xml"/>
  <Override PartName="/ppt/diagrams/colors2.xml" ContentType="application/vnd.openxmlformats-officedocument.drawingml.diagramColors+xml"/>
  <Override PartName="/ppt/diagrams/drawing3.xml" ContentType="application/vnd.ms-office.drawingml.diagramDrawing+xml"/>
  <Override PartName="/ppt/diagrams/colors3.xml" ContentType="application/vnd.openxmlformats-officedocument.drawingml.diagramColors+xml"/>
  <Override PartName="/ppt/diagrams/data1.xml" ContentType="application/vnd.openxmlformats-officedocument.drawingml.diagramData+xml"/>
  <Override PartName="/ppt/diagrams/layout2.xml" ContentType="application/vnd.openxmlformats-officedocument.drawingml.diagramLayout+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data2.xml" ContentType="application/vnd.openxmlformats-officedocument.drawingml.diagramData+xml"/>
  <Override PartName="/ppt/diagrams/layout3.xml" ContentType="application/vnd.openxmlformats-officedocument.drawingml.diagramLayout+xml"/>
  <Override PartName="/ppt/diagrams/colors1.xml" ContentType="application/vnd.openxmlformats-officedocument.drawingml.diagramColors+xml"/>
  <Override PartName="/ppt/diagrams/quickStyle2.xml" ContentType="application/vnd.openxmlformats-officedocument.drawingml.diagramStyle+xml"/>
  <Override PartName="/ppt/diagrams/drawing2.xml" ContentType="application/vnd.ms-office.drawingml.diagramDrawing+xml"/>
  <Override PartName="/ppt/diagrams/data3.xml" ContentType="application/vnd.openxmlformats-officedocument.drawingml.diagramData+xml"/>
  <Override PartName="/ppt/_rels/presentation.xml.rels" ContentType="application/vnd.openxmlformats-package.relationships+xml"/>
  <Override PartName="/ppt/slideLayouts/_rels/slideLayout5.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32.xml.rels" ContentType="application/vnd.openxmlformats-package.relationships+xml"/>
  <Override PartName="/ppt/slideLayouts/_rels/slideLayout16.xml.rels" ContentType="application/vnd.openxmlformats-package.relationships+xml"/>
  <Override PartName="/ppt/slideLayouts/_rels/slideLayout47.xml.rels" ContentType="application/vnd.openxmlformats-package.relationships+xml"/>
  <Override PartName="/ppt/slideLayouts/_rels/slideLayout26.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3.xml.rels" ContentType="application/vnd.openxmlformats-package.relationships+xml"/>
  <Override PartName="/ppt/slideLayouts/_rels/slideLayout19.xml.rels" ContentType="application/vnd.openxmlformats-package.relationships+xml"/>
  <Override PartName="/ppt/slideLayouts/_rels/slideLayout31.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6.xml.rels" ContentType="application/vnd.openxmlformats-package.relationships+xml"/>
  <Override PartName="/ppt/slideLayouts/_rels/slideLayout42.xml.rels" ContentType="application/vnd.openxmlformats-package.relationships+xml"/>
  <Override PartName="/ppt/slideLayouts/_rels/slideLayout35.xml.rels" ContentType="application/vnd.openxmlformats-package.relationships+xml"/>
  <Override PartName="/ppt/slideLayouts/_rels/slideLayout20.xml.rels" ContentType="application/vnd.openxmlformats-package.relationships+xml"/>
  <Override PartName="/ppt/slideLayouts/_rels/slideLayout41.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43.xml.rels" ContentType="application/vnd.openxmlformats-package.relationships+xml"/>
  <Override PartName="/ppt/slideLayouts/_rels/slideLayout27.xml.rels" ContentType="application/vnd.openxmlformats-package.relationships+xml"/>
  <Override PartName="/ppt/slideLayouts/_rels/slideLayout23.xml.rels" ContentType="application/vnd.openxmlformats-package.relationships+xml"/>
  <Override PartName="/ppt/slideLayouts/_rels/slideLayout38.xml.rels" ContentType="application/vnd.openxmlformats-package.relationships+xml"/>
  <Override PartName="/ppt/slideLayouts/_rels/slideLayout29.xml.rels" ContentType="application/vnd.openxmlformats-package.relationships+xml"/>
  <Override PartName="/ppt/slideLayouts/_rels/slideLayout14.xml.rels" ContentType="application/vnd.openxmlformats-package.relationships+xml"/>
  <Override PartName="/ppt/slideLayouts/_rels/slideLayout45.xml.rels" ContentType="application/vnd.openxmlformats-package.relationships+xml"/>
  <Override PartName="/ppt/slideLayouts/_rels/slideLayout30.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22.xml.rels" ContentType="application/vnd.openxmlformats-package.relationships+xml"/>
  <Override PartName="/ppt/slideLayouts/_rels/slideLayout37.xml.rels" ContentType="application/vnd.openxmlformats-package.relationships+xml"/>
  <Override PartName="/ppt/slideLayouts/_rels/slideLayout28.xml.rels" ContentType="application/vnd.openxmlformats-package.relationships+xml"/>
  <Override PartName="/ppt/slideLayouts/_rels/slideLayout44.xml.rels" ContentType="application/vnd.openxmlformats-package.relationships+xml"/>
  <Override PartName="/ppt/slideLayouts/_rels/slideLayout46.xml.rels" ContentType="application/vnd.openxmlformats-package.relationships+xml"/>
  <Override PartName="/ppt/slideLayouts/_rels/slideLayout48.xml.rels" ContentType="application/vnd.openxmlformats-package.relationships+xml"/>
  <Override PartName="/ppt/slideLayouts/_rels/slideLayout33.xml.rels" ContentType="application/vnd.openxmlformats-package.relationships+xml"/>
  <Override PartName="/ppt/slideLayouts/_rels/slideLayout40.xml.rels" ContentType="application/vnd.openxmlformats-package.relationships+xml"/>
  <Override PartName="/ppt/slideLayouts/_rels/slideLayout39.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slideLayouts/slideLayout3.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2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34.xml" ContentType="application/vnd.openxmlformats-officedocument.presentationml.slideLayout+xml"/>
  <Override PartName="/ppt/slideLayouts/slideLayout46.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48.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47.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media/image26.jpeg" ContentType="image/jpeg"/>
  <Override PartName="/ppt/media/image42.png" ContentType="image/png"/>
  <Override PartName="/ppt/media/image23.png" ContentType="image/png"/>
  <Override PartName="/ppt/media/image22.jpeg" ContentType="image/jpeg"/>
  <Override PartName="/ppt/media/image21.jpeg" ContentType="image/jpeg"/>
  <Override PartName="/ppt/media/image19.jpeg" ContentType="image/jpeg"/>
  <Override PartName="/ppt/media/image18.jpeg" ContentType="image/jpeg"/>
  <Override PartName="/ppt/media/image16.jpeg" ContentType="image/jpeg"/>
  <Override PartName="/ppt/media/image15.jpeg" ContentType="image/jpeg"/>
  <Override PartName="/ppt/media/image14.png" ContentType="image/png"/>
  <Override PartName="/ppt/media/image10.jpeg" ContentType="image/jpeg"/>
  <Override PartName="/ppt/media/image24.png" ContentType="image/png"/>
  <Override PartName="/ppt/media/image11.jpeg" ContentType="image/jpeg"/>
  <Override PartName="/ppt/media/image40.png" ContentType="image/png"/>
  <Override PartName="/ppt/media/image36.jpeg" ContentType="image/jpeg"/>
  <Override PartName="/ppt/media/image9.jpeg" ContentType="image/jpeg"/>
  <Override PartName="/ppt/media/image41.jpeg" ContentType="image/jpeg"/>
  <Override PartName="/ppt/media/image20.jpeg" ContentType="image/jpeg"/>
  <Override PartName="/ppt/media/image12.png" ContentType="image/png"/>
  <Override PartName="/ppt/media/image30.jpeg" ContentType="image/jpeg"/>
  <Override PartName="/ppt/media/image32.jpeg" ContentType="image/jpeg"/>
  <Override PartName="/ppt/media/image34.jpeg" ContentType="image/jpeg"/>
  <Override PartName="/ppt/media/image37.png" ContentType="image/png"/>
  <Override PartName="/ppt/media/image5.png" ContentType="image/png"/>
  <Override PartName="/ppt/media/image35.jpeg" ContentType="image/jpeg"/>
  <Override PartName="/ppt/media/image38.png" ContentType="image/png"/>
  <Override PartName="/ppt/media/image39.jpeg" ContentType="image/jpeg"/>
  <Override PartName="/ppt/media/image8.jpeg" ContentType="image/jpeg"/>
  <Override PartName="/ppt/media/image29.jpeg" ContentType="image/jpeg"/>
  <Override PartName="/ppt/media/image7.jpeg" ContentType="image/jpeg"/>
  <Override PartName="/ppt/media/image28.png" ContentType="image/png"/>
  <Override PartName="/ppt/media/image13.png" ContentType="image/png"/>
  <Override PartName="/ppt/media/image6.jpeg" ContentType="image/jpeg"/>
  <Override PartName="/ppt/media/image4.png" ContentType="image/png"/>
  <Override PartName="/ppt/media/image33.jpeg" ContentType="image/jpeg"/>
  <Override PartName="/ppt/media/image27.png" ContentType="image/png"/>
  <Override PartName="/ppt/media/image3.png" ContentType="image/png"/>
  <Override PartName="/ppt/media/image17.jpeg" ContentType="image/jpeg"/>
  <Override PartName="/ppt/media/image2.png" ContentType="image/png"/>
  <Override PartName="/ppt/media/image25.jpeg" ContentType="image/jpeg"/>
  <Override PartName="/ppt/media/image31.png" ContentType="image/png"/>
  <Override PartName="/ppt/media/image1.png" ContentType="image/png"/>
  <Override PartName="/ppt/presProps.xml" ContentType="application/vnd.openxmlformats-officedocument.presentationml.presProps+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_rels/slide24.xml.rels" ContentType="application/vnd.openxmlformats-package.relationships+xml"/>
  <Override PartName="/ppt/slides/_rels/slide15.xml.rels" ContentType="application/vnd.openxmlformats-package.relationships+xml"/>
  <Override PartName="/ppt/slides/_rels/slide31.xml.rels" ContentType="application/vnd.openxmlformats-package.relationships+xml"/>
  <Override PartName="/ppt/slides/_rels/slide4.xml.rels" ContentType="application/vnd.openxmlformats-package.relationships+xml"/>
  <Override PartName="/ppt/slides/_rels/slide21.xml.rels" ContentType="application/vnd.openxmlformats-package.relationships+xml"/>
  <Override PartName="/ppt/slides/_rels/slide8.xml.rels" ContentType="application/vnd.openxmlformats-package.relationships+xml"/>
  <Override PartName="/ppt/slides/_rels/slide27.xml.rels" ContentType="application/vnd.openxmlformats-package.relationships+xml"/>
  <Override PartName="/ppt/slides/_rels/slide2.xml.rels" ContentType="application/vnd.openxmlformats-package.relationships+xml"/>
  <Override PartName="/ppt/slides/_rels/slide5.xml.rels" ContentType="application/vnd.openxmlformats-package.relationships+xml"/>
  <Override PartName="/ppt/slides/_rels/slide33.xml.rels" ContentType="application/vnd.openxmlformats-package.relationships+xml"/>
  <Override PartName="/ppt/slides/_rels/slide6.xml.rels" ContentType="application/vnd.openxmlformats-package.relationships+xml"/>
  <Override PartName="/ppt/slides/_rels/slide16.xml.rels" ContentType="application/vnd.openxmlformats-package.relationships+xml"/>
  <Override PartName="/ppt/slides/_rels/slide32.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7.xml.rels" ContentType="application/vnd.openxmlformats-package.relationships+xml"/>
  <Override PartName="/ppt/slides/_rels/slide20.xml.rels" ContentType="application/vnd.openxmlformats-package.relationships+xml"/>
  <Override PartName="/ppt/slides/_rels/slide1.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2.xml.rels" ContentType="application/vnd.openxmlformats-package.relationships+xml"/>
  <Override PartName="/ppt/slides/_rels/slide18.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28.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14.xml.rels" ContentType="application/vnd.openxmlformats-package.relationships+xml"/>
  <Override PartName="/ppt/slides/slide30.xml" ContentType="application/vnd.openxmlformats-officedocument.presentationml.slide+xml"/>
  <Override PartName="/ppt/slides/slide5.xml" ContentType="application/vnd.openxmlformats-officedocument.presentationml.slide+xml"/>
  <Override PartName="/ppt/slides/slide31.xml" ContentType="application/vnd.openxmlformats-officedocument.presentationml.slide+xml"/>
  <Override PartName="/ppt/slides/slide6.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x="9144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presProps" Target="presProps.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51E7C9-4CAF-415D-8A80-A79B30B7063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E672EC04-77F2-4C8B-A5BD-E780D5F39607}">
      <dgm:prSet phldrT="[Texto]"/>
      <dgm:spPr/>
      <dgm:t>
        <a:bodyPr/>
        <a:lstStyle/>
        <a:p>
          <a:r>
            <a:rPr lang="es-AR" dirty="0"/>
            <a:t>Fundición de lingotes</a:t>
          </a:r>
        </a:p>
      </dgm:t>
    </dgm:pt>
    <dgm:pt modelId="{32CF976D-2605-4407-A4AC-FBD4771AB727}" type="parTrans" cxnId="{ABB0A424-ACEB-4D23-A4F9-14D5BE792DB8}">
      <dgm:prSet/>
      <dgm:spPr/>
      <dgm:t>
        <a:bodyPr/>
        <a:lstStyle/>
        <a:p>
          <a:endParaRPr lang="es-AR"/>
        </a:p>
      </dgm:t>
    </dgm:pt>
    <dgm:pt modelId="{3DB1FBAE-B3B0-4121-80DF-6F0CD68F5B93}" type="sibTrans" cxnId="{ABB0A424-ACEB-4D23-A4F9-14D5BE792DB8}">
      <dgm:prSet/>
      <dgm:spPr/>
      <dgm:t>
        <a:bodyPr/>
        <a:lstStyle/>
        <a:p>
          <a:endParaRPr lang="es-AR"/>
        </a:p>
      </dgm:t>
    </dgm:pt>
    <dgm:pt modelId="{566B1189-BC40-4909-B143-13EC629EC7B8}">
      <dgm:prSet phldrT="[Texto]"/>
      <dgm:spPr/>
      <dgm:t>
        <a:bodyPr/>
        <a:lstStyle/>
        <a:p>
          <a:r>
            <a:rPr lang="es-AR" dirty="0"/>
            <a:t>Fundición en grande de forma simple, diseñada para volver a formarse en otros procesos subsiguientes como laminado y forjado.</a:t>
          </a:r>
        </a:p>
      </dgm:t>
    </dgm:pt>
    <dgm:pt modelId="{A963634B-5A03-4861-B099-0B3E0B19A700}" type="parTrans" cxnId="{CF998ABD-067A-4469-BD94-07091BBD81DE}">
      <dgm:prSet/>
      <dgm:spPr/>
      <dgm:t>
        <a:bodyPr/>
        <a:lstStyle/>
        <a:p>
          <a:endParaRPr lang="es-AR"/>
        </a:p>
      </dgm:t>
    </dgm:pt>
    <dgm:pt modelId="{5FE271A2-4CC4-4556-879F-EFD76F6389BA}" type="sibTrans" cxnId="{CF998ABD-067A-4469-BD94-07091BBD81DE}">
      <dgm:prSet/>
      <dgm:spPr/>
      <dgm:t>
        <a:bodyPr/>
        <a:lstStyle/>
        <a:p>
          <a:endParaRPr lang="es-AR"/>
        </a:p>
      </dgm:t>
    </dgm:pt>
    <dgm:pt modelId="{141CC250-8576-4CB4-B282-FD248B50D0F7}">
      <dgm:prSet phldrT="[Texto]"/>
      <dgm:spPr/>
      <dgm:t>
        <a:bodyPr/>
        <a:lstStyle/>
        <a:p>
          <a:r>
            <a:rPr lang="es-AR" dirty="0"/>
            <a:t>Fundición de formas</a:t>
          </a:r>
        </a:p>
      </dgm:t>
    </dgm:pt>
    <dgm:pt modelId="{B63C45C4-F1A3-4093-8773-4902240F87DB}" type="parTrans" cxnId="{313A9237-8EA8-463F-9CA1-F6CCA12F6C05}">
      <dgm:prSet/>
      <dgm:spPr/>
      <dgm:t>
        <a:bodyPr/>
        <a:lstStyle/>
        <a:p>
          <a:endParaRPr lang="es-AR"/>
        </a:p>
      </dgm:t>
    </dgm:pt>
    <dgm:pt modelId="{80A93414-02B0-4AE1-A845-06D47D47E6FA}" type="sibTrans" cxnId="{313A9237-8EA8-463F-9CA1-F6CCA12F6C05}">
      <dgm:prSet/>
      <dgm:spPr/>
      <dgm:t>
        <a:bodyPr/>
        <a:lstStyle/>
        <a:p>
          <a:endParaRPr lang="es-AR"/>
        </a:p>
      </dgm:t>
    </dgm:pt>
    <dgm:pt modelId="{3A983F4F-D938-4667-9BA2-96DC3F3C89F4}">
      <dgm:prSet phldrT="[Texto]"/>
      <dgm:spPr/>
      <dgm:t>
        <a:bodyPr/>
        <a:lstStyle/>
        <a:p>
          <a:r>
            <a:rPr lang="es-AR" dirty="0"/>
            <a:t>Producción de piezas complejas que se aproximan más a la forma final deseada del producto. Este es el tema que será desarrollado en esta materia.</a:t>
          </a:r>
        </a:p>
      </dgm:t>
    </dgm:pt>
    <dgm:pt modelId="{7947F644-FC4B-48F2-A525-1CFEE0F32572}" type="parTrans" cxnId="{05F1CD2B-F498-44BB-88DD-0F902ADF3E75}">
      <dgm:prSet/>
      <dgm:spPr/>
      <dgm:t>
        <a:bodyPr/>
        <a:lstStyle/>
        <a:p>
          <a:endParaRPr lang="es-AR"/>
        </a:p>
      </dgm:t>
    </dgm:pt>
    <dgm:pt modelId="{4F13B4FA-DE9A-4F66-B817-9BC5623B89E3}" type="sibTrans" cxnId="{05F1CD2B-F498-44BB-88DD-0F902ADF3E75}">
      <dgm:prSet/>
      <dgm:spPr/>
      <dgm:t>
        <a:bodyPr/>
        <a:lstStyle/>
        <a:p>
          <a:endParaRPr lang="es-AR"/>
        </a:p>
      </dgm:t>
    </dgm:pt>
    <dgm:pt modelId="{FB252748-1D49-4241-841D-971A8EB05A41}" type="pres">
      <dgm:prSet presAssocID="{3A51E7C9-4CAF-415D-8A80-A79B30B70634}" presName="linear" presStyleCnt="0">
        <dgm:presLayoutVars>
          <dgm:animLvl val="lvl"/>
          <dgm:resizeHandles val="exact"/>
        </dgm:presLayoutVars>
      </dgm:prSet>
      <dgm:spPr/>
    </dgm:pt>
    <dgm:pt modelId="{9F62209D-AF1F-4C06-944A-9AF2142D8306}" type="pres">
      <dgm:prSet presAssocID="{E672EC04-77F2-4C8B-A5BD-E780D5F39607}" presName="parentText" presStyleLbl="node1" presStyleIdx="0" presStyleCnt="2">
        <dgm:presLayoutVars>
          <dgm:chMax val="0"/>
          <dgm:bulletEnabled val="1"/>
        </dgm:presLayoutVars>
      </dgm:prSet>
      <dgm:spPr/>
    </dgm:pt>
    <dgm:pt modelId="{9E6EDB27-101D-4619-AC96-115F38BEE7F2}" type="pres">
      <dgm:prSet presAssocID="{E672EC04-77F2-4C8B-A5BD-E780D5F39607}" presName="childText" presStyleLbl="revTx" presStyleIdx="0" presStyleCnt="2">
        <dgm:presLayoutVars>
          <dgm:bulletEnabled val="1"/>
        </dgm:presLayoutVars>
      </dgm:prSet>
      <dgm:spPr/>
    </dgm:pt>
    <dgm:pt modelId="{E14E0A0B-7ABB-4C99-97F0-A695C30E6604}" type="pres">
      <dgm:prSet presAssocID="{141CC250-8576-4CB4-B282-FD248B50D0F7}" presName="parentText" presStyleLbl="node1" presStyleIdx="1" presStyleCnt="2">
        <dgm:presLayoutVars>
          <dgm:chMax val="0"/>
          <dgm:bulletEnabled val="1"/>
        </dgm:presLayoutVars>
      </dgm:prSet>
      <dgm:spPr/>
    </dgm:pt>
    <dgm:pt modelId="{0B2FA8E1-9799-4FD4-BC0E-B74AFABBD6FF}" type="pres">
      <dgm:prSet presAssocID="{141CC250-8576-4CB4-B282-FD248B50D0F7}" presName="childText" presStyleLbl="revTx" presStyleIdx="1" presStyleCnt="2">
        <dgm:presLayoutVars>
          <dgm:bulletEnabled val="1"/>
        </dgm:presLayoutVars>
      </dgm:prSet>
      <dgm:spPr/>
    </dgm:pt>
  </dgm:ptLst>
  <dgm:cxnLst>
    <dgm:cxn modelId="{ABB0A424-ACEB-4D23-A4F9-14D5BE792DB8}" srcId="{3A51E7C9-4CAF-415D-8A80-A79B30B70634}" destId="{E672EC04-77F2-4C8B-A5BD-E780D5F39607}" srcOrd="0" destOrd="0" parTransId="{32CF976D-2605-4407-A4AC-FBD4771AB727}" sibTransId="{3DB1FBAE-B3B0-4121-80DF-6F0CD68F5B93}"/>
    <dgm:cxn modelId="{05F1CD2B-F498-44BB-88DD-0F902ADF3E75}" srcId="{141CC250-8576-4CB4-B282-FD248B50D0F7}" destId="{3A983F4F-D938-4667-9BA2-96DC3F3C89F4}" srcOrd="0" destOrd="0" parTransId="{7947F644-FC4B-48F2-A525-1CFEE0F32572}" sibTransId="{4F13B4FA-DE9A-4F66-B817-9BC5623B89E3}"/>
    <dgm:cxn modelId="{313A9237-8EA8-463F-9CA1-F6CCA12F6C05}" srcId="{3A51E7C9-4CAF-415D-8A80-A79B30B70634}" destId="{141CC250-8576-4CB4-B282-FD248B50D0F7}" srcOrd="1" destOrd="0" parTransId="{B63C45C4-F1A3-4093-8773-4902240F87DB}" sibTransId="{80A93414-02B0-4AE1-A845-06D47D47E6FA}"/>
    <dgm:cxn modelId="{B1D09141-214F-4026-8474-23959B863E83}" type="presOf" srcId="{E672EC04-77F2-4C8B-A5BD-E780D5F39607}" destId="{9F62209D-AF1F-4C06-944A-9AF2142D8306}" srcOrd="0" destOrd="0" presId="urn:microsoft.com/office/officeart/2005/8/layout/vList2"/>
    <dgm:cxn modelId="{74C8278B-F3DA-4151-A049-853B339C0846}" type="presOf" srcId="{566B1189-BC40-4909-B143-13EC629EC7B8}" destId="{9E6EDB27-101D-4619-AC96-115F38BEE7F2}" srcOrd="0" destOrd="0" presId="urn:microsoft.com/office/officeart/2005/8/layout/vList2"/>
    <dgm:cxn modelId="{92AC599D-73C1-4A6C-B768-6AACDCD19CAC}" type="presOf" srcId="{3A51E7C9-4CAF-415D-8A80-A79B30B70634}" destId="{FB252748-1D49-4241-841D-971A8EB05A41}" srcOrd="0" destOrd="0" presId="urn:microsoft.com/office/officeart/2005/8/layout/vList2"/>
    <dgm:cxn modelId="{CF998ABD-067A-4469-BD94-07091BBD81DE}" srcId="{E672EC04-77F2-4C8B-A5BD-E780D5F39607}" destId="{566B1189-BC40-4909-B143-13EC629EC7B8}" srcOrd="0" destOrd="0" parTransId="{A963634B-5A03-4861-B099-0B3E0B19A700}" sibTransId="{5FE271A2-4CC4-4556-879F-EFD76F6389BA}"/>
    <dgm:cxn modelId="{E80E69C3-8B57-4610-908B-D2D029843496}" type="presOf" srcId="{3A983F4F-D938-4667-9BA2-96DC3F3C89F4}" destId="{0B2FA8E1-9799-4FD4-BC0E-B74AFABBD6FF}" srcOrd="0" destOrd="0" presId="urn:microsoft.com/office/officeart/2005/8/layout/vList2"/>
    <dgm:cxn modelId="{8D97C0ED-430D-4236-93A9-897845A8933C}" type="presOf" srcId="{141CC250-8576-4CB4-B282-FD248B50D0F7}" destId="{E14E0A0B-7ABB-4C99-97F0-A695C30E6604}" srcOrd="0" destOrd="0" presId="urn:microsoft.com/office/officeart/2005/8/layout/vList2"/>
    <dgm:cxn modelId="{7158E301-0C8B-4996-94DC-B3C409AA3FBD}" type="presParOf" srcId="{FB252748-1D49-4241-841D-971A8EB05A41}" destId="{9F62209D-AF1F-4C06-944A-9AF2142D8306}" srcOrd="0" destOrd="0" presId="urn:microsoft.com/office/officeart/2005/8/layout/vList2"/>
    <dgm:cxn modelId="{8224FF9B-DAB0-4156-AD71-024608C83C88}" type="presParOf" srcId="{FB252748-1D49-4241-841D-971A8EB05A41}" destId="{9E6EDB27-101D-4619-AC96-115F38BEE7F2}" srcOrd="1" destOrd="0" presId="urn:microsoft.com/office/officeart/2005/8/layout/vList2"/>
    <dgm:cxn modelId="{2681BE8A-377A-4B39-BB45-AF915E846CA4}" type="presParOf" srcId="{FB252748-1D49-4241-841D-971A8EB05A41}" destId="{E14E0A0B-7ABB-4C99-97F0-A695C30E6604}" srcOrd="2" destOrd="0" presId="urn:microsoft.com/office/officeart/2005/8/layout/vList2"/>
    <dgm:cxn modelId="{4D7ACACB-4051-4F43-98BA-E597C4BF4CEB}" type="presParOf" srcId="{FB252748-1D49-4241-841D-971A8EB05A41}" destId="{0B2FA8E1-9799-4FD4-BC0E-B74AFABBD6FF}" srcOrd="3"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77BC8B-FC7F-4CC4-B830-248950824CAA}"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AR"/>
        </a:p>
      </dgm:t>
    </dgm:pt>
    <dgm:pt modelId="{8DCB703D-16EC-439F-9176-60E3F07B7CEC}">
      <dgm:prSet phldrT="[Texto]"/>
      <dgm:spPr/>
      <dgm:t>
        <a:bodyPr/>
        <a:lstStyle/>
        <a:p>
          <a:r>
            <a:rPr lang="es-AR" dirty="0"/>
            <a:t>Molde desechable</a:t>
          </a:r>
        </a:p>
      </dgm:t>
    </dgm:pt>
    <dgm:pt modelId="{1E97E2E3-D622-40DF-B805-9A21D11A5B17}" type="parTrans" cxnId="{DC056790-2F60-4A6C-AA74-F530B8D39202}">
      <dgm:prSet/>
      <dgm:spPr/>
      <dgm:t>
        <a:bodyPr/>
        <a:lstStyle/>
        <a:p>
          <a:endParaRPr lang="es-AR"/>
        </a:p>
      </dgm:t>
    </dgm:pt>
    <dgm:pt modelId="{FDEB1D58-528E-426F-A4F9-54A8B7B469B0}" type="sibTrans" cxnId="{DC056790-2F60-4A6C-AA74-F530B8D39202}">
      <dgm:prSet/>
      <dgm:spPr/>
      <dgm:t>
        <a:bodyPr/>
        <a:lstStyle/>
        <a:p>
          <a:endParaRPr lang="es-AR"/>
        </a:p>
      </dgm:t>
    </dgm:pt>
    <dgm:pt modelId="{C983AED4-ECDB-4D9C-BA85-A95F6972A1C2}">
      <dgm:prSet phldrT="[Texto]"/>
      <dgm:spPr/>
      <dgm:t>
        <a:bodyPr/>
        <a:lstStyle/>
        <a:p>
          <a:r>
            <a:rPr lang="es-AR" dirty="0"/>
            <a:t>Para sacar la pieza fundida se debe destruir el molde que la contiene</a:t>
          </a:r>
        </a:p>
      </dgm:t>
    </dgm:pt>
    <dgm:pt modelId="{00EAB34F-CC58-480B-AE5C-AFF733581C92}" type="parTrans" cxnId="{0C8D43AD-8C89-4212-8479-5DE70D73CE7E}">
      <dgm:prSet/>
      <dgm:spPr/>
      <dgm:t>
        <a:bodyPr/>
        <a:lstStyle/>
        <a:p>
          <a:endParaRPr lang="es-AR"/>
        </a:p>
      </dgm:t>
    </dgm:pt>
    <dgm:pt modelId="{2C6E87BB-8668-42C3-8C3E-7F08BF84D5D6}" type="sibTrans" cxnId="{0C8D43AD-8C89-4212-8479-5DE70D73CE7E}">
      <dgm:prSet/>
      <dgm:spPr/>
      <dgm:t>
        <a:bodyPr/>
        <a:lstStyle/>
        <a:p>
          <a:endParaRPr lang="es-AR"/>
        </a:p>
      </dgm:t>
    </dgm:pt>
    <dgm:pt modelId="{EEA8E1A5-53D6-4619-BC59-AFAE6C7FFB7F}">
      <dgm:prSet phldrT="[Texto]"/>
      <dgm:spPr/>
      <dgm:t>
        <a:bodyPr/>
        <a:lstStyle/>
        <a:p>
          <a:r>
            <a:rPr lang="es-AR" dirty="0"/>
            <a:t>Hay que fabricar un molde cada vez, proceso de menor productividad</a:t>
          </a:r>
        </a:p>
      </dgm:t>
    </dgm:pt>
    <dgm:pt modelId="{58F9292E-DFF6-4F34-8DDE-E5D288A0C405}" type="parTrans" cxnId="{103E95D2-537E-4C97-9E48-0EA726ACF44F}">
      <dgm:prSet/>
      <dgm:spPr/>
      <dgm:t>
        <a:bodyPr/>
        <a:lstStyle/>
        <a:p>
          <a:endParaRPr lang="es-AR"/>
        </a:p>
      </dgm:t>
    </dgm:pt>
    <dgm:pt modelId="{2F9A75B8-38EC-4A55-AC33-A6EA06941D94}" type="sibTrans" cxnId="{103E95D2-537E-4C97-9E48-0EA726ACF44F}">
      <dgm:prSet/>
      <dgm:spPr/>
      <dgm:t>
        <a:bodyPr/>
        <a:lstStyle/>
        <a:p>
          <a:endParaRPr lang="es-AR"/>
        </a:p>
      </dgm:t>
    </dgm:pt>
    <dgm:pt modelId="{76B9CFFC-84A5-4B16-AF44-CFDE00E79944}">
      <dgm:prSet phldrT="[Texto]"/>
      <dgm:spPr/>
      <dgm:t>
        <a:bodyPr/>
        <a:lstStyle/>
        <a:p>
          <a:r>
            <a:rPr lang="es-AR" dirty="0"/>
            <a:t>Molde permanente</a:t>
          </a:r>
        </a:p>
      </dgm:t>
    </dgm:pt>
    <dgm:pt modelId="{1AC6BA8D-6FF8-455B-97ED-C67D4B2542AE}" type="parTrans" cxnId="{D5786F0A-F3AA-4145-A9AF-626AE88EB7FB}">
      <dgm:prSet/>
      <dgm:spPr/>
      <dgm:t>
        <a:bodyPr/>
        <a:lstStyle/>
        <a:p>
          <a:endParaRPr lang="es-AR"/>
        </a:p>
      </dgm:t>
    </dgm:pt>
    <dgm:pt modelId="{517B9E4F-CA2F-4FCF-BD4D-B1D22AFB7D1A}" type="sibTrans" cxnId="{D5786F0A-F3AA-4145-A9AF-626AE88EB7FB}">
      <dgm:prSet/>
      <dgm:spPr/>
      <dgm:t>
        <a:bodyPr/>
        <a:lstStyle/>
        <a:p>
          <a:endParaRPr lang="es-AR"/>
        </a:p>
      </dgm:t>
    </dgm:pt>
    <dgm:pt modelId="{84868E79-C816-4293-986A-0AC69F3C9B9F}">
      <dgm:prSet phldrT="[Texto]"/>
      <dgm:spPr/>
      <dgm:t>
        <a:bodyPr/>
        <a:lstStyle/>
        <a:p>
          <a:r>
            <a:rPr lang="es-AR" dirty="0"/>
            <a:t>El molde está fabricado en un material duro como metal o cerámica que permite usarlo repetidas veces</a:t>
          </a:r>
        </a:p>
      </dgm:t>
    </dgm:pt>
    <dgm:pt modelId="{2AFD5D41-9A5E-4C10-B244-2D856ECB13DA}" type="parTrans" cxnId="{E9FF4F66-6A37-49AE-9220-8A378B886BEE}">
      <dgm:prSet/>
      <dgm:spPr/>
      <dgm:t>
        <a:bodyPr/>
        <a:lstStyle/>
        <a:p>
          <a:endParaRPr lang="es-AR"/>
        </a:p>
      </dgm:t>
    </dgm:pt>
    <dgm:pt modelId="{5C0D0C45-8543-451A-9B6F-1C060E295669}" type="sibTrans" cxnId="{E9FF4F66-6A37-49AE-9220-8A378B886BEE}">
      <dgm:prSet/>
      <dgm:spPr/>
      <dgm:t>
        <a:bodyPr/>
        <a:lstStyle/>
        <a:p>
          <a:endParaRPr lang="es-AR"/>
        </a:p>
      </dgm:t>
    </dgm:pt>
    <dgm:pt modelId="{76E716E3-9365-48EE-8DE2-527430F31E53}">
      <dgm:prSet phldrT="[Texto]"/>
      <dgm:spPr/>
      <dgm:t>
        <a:bodyPr/>
        <a:lstStyle/>
        <a:p>
          <a:r>
            <a:rPr lang="es-AR" dirty="0"/>
            <a:t>Esta reutilización permite tiempos de producción más bajos</a:t>
          </a:r>
        </a:p>
      </dgm:t>
    </dgm:pt>
    <dgm:pt modelId="{7551B7CD-654E-4055-B733-AC68F5077ADB}" type="parTrans" cxnId="{F13B0181-739B-45C6-B7F9-15F81BCCB58C}">
      <dgm:prSet/>
      <dgm:spPr/>
      <dgm:t>
        <a:bodyPr/>
        <a:lstStyle/>
        <a:p>
          <a:endParaRPr lang="es-AR"/>
        </a:p>
      </dgm:t>
    </dgm:pt>
    <dgm:pt modelId="{E467DD0D-58F8-4577-A235-F42798D78F42}" type="sibTrans" cxnId="{F13B0181-739B-45C6-B7F9-15F81BCCB58C}">
      <dgm:prSet/>
      <dgm:spPr/>
      <dgm:t>
        <a:bodyPr/>
        <a:lstStyle/>
        <a:p>
          <a:endParaRPr lang="es-AR"/>
        </a:p>
      </dgm:t>
    </dgm:pt>
    <dgm:pt modelId="{B844D4A6-2FA1-402F-AB7F-CB07B73344FF}" type="pres">
      <dgm:prSet presAssocID="{F877BC8B-FC7F-4CC4-B830-248950824CAA}" presName="Name0" presStyleCnt="0">
        <dgm:presLayoutVars>
          <dgm:dir/>
          <dgm:animLvl val="lvl"/>
          <dgm:resizeHandles/>
        </dgm:presLayoutVars>
      </dgm:prSet>
      <dgm:spPr/>
    </dgm:pt>
    <dgm:pt modelId="{422730D3-81C2-4FFE-A55A-67361EE34030}" type="pres">
      <dgm:prSet presAssocID="{8DCB703D-16EC-439F-9176-60E3F07B7CEC}" presName="linNode" presStyleCnt="0"/>
      <dgm:spPr/>
    </dgm:pt>
    <dgm:pt modelId="{59ABD016-1EE6-4696-9BBC-DD4098F42BF1}" type="pres">
      <dgm:prSet presAssocID="{8DCB703D-16EC-439F-9176-60E3F07B7CEC}" presName="parentShp" presStyleLbl="node1" presStyleIdx="0" presStyleCnt="2" custLinFactNeighborY="-26">
        <dgm:presLayoutVars>
          <dgm:bulletEnabled val="1"/>
        </dgm:presLayoutVars>
      </dgm:prSet>
      <dgm:spPr/>
    </dgm:pt>
    <dgm:pt modelId="{0FFDE721-CB25-4107-AB02-DB4F3DFD3538}" type="pres">
      <dgm:prSet presAssocID="{8DCB703D-16EC-439F-9176-60E3F07B7CEC}" presName="childShp" presStyleLbl="bgAccFollowNode1" presStyleIdx="0" presStyleCnt="2">
        <dgm:presLayoutVars>
          <dgm:bulletEnabled val="1"/>
        </dgm:presLayoutVars>
      </dgm:prSet>
      <dgm:spPr/>
    </dgm:pt>
    <dgm:pt modelId="{C0778F38-5CAA-4D51-B886-BF56BB6DAAD6}" type="pres">
      <dgm:prSet presAssocID="{FDEB1D58-528E-426F-A4F9-54A8B7B469B0}" presName="spacing" presStyleCnt="0"/>
      <dgm:spPr/>
    </dgm:pt>
    <dgm:pt modelId="{3354EEAB-4D22-4D90-B5A3-C2176D6B83B6}" type="pres">
      <dgm:prSet presAssocID="{76B9CFFC-84A5-4B16-AF44-CFDE00E79944}" presName="linNode" presStyleCnt="0"/>
      <dgm:spPr/>
    </dgm:pt>
    <dgm:pt modelId="{E2A87143-688A-4DD0-82F7-A13F10877CDD}" type="pres">
      <dgm:prSet presAssocID="{76B9CFFC-84A5-4B16-AF44-CFDE00E79944}" presName="parentShp" presStyleLbl="node1" presStyleIdx="1" presStyleCnt="2">
        <dgm:presLayoutVars>
          <dgm:bulletEnabled val="1"/>
        </dgm:presLayoutVars>
      </dgm:prSet>
      <dgm:spPr/>
    </dgm:pt>
    <dgm:pt modelId="{FA39877D-4874-42D2-B8BD-9D2A072BCDAF}" type="pres">
      <dgm:prSet presAssocID="{76B9CFFC-84A5-4B16-AF44-CFDE00E79944}" presName="childShp" presStyleLbl="bgAccFollowNode1" presStyleIdx="1" presStyleCnt="2">
        <dgm:presLayoutVars>
          <dgm:bulletEnabled val="1"/>
        </dgm:presLayoutVars>
      </dgm:prSet>
      <dgm:spPr/>
    </dgm:pt>
  </dgm:ptLst>
  <dgm:cxnLst>
    <dgm:cxn modelId="{D5786F0A-F3AA-4145-A9AF-626AE88EB7FB}" srcId="{F877BC8B-FC7F-4CC4-B830-248950824CAA}" destId="{76B9CFFC-84A5-4B16-AF44-CFDE00E79944}" srcOrd="1" destOrd="0" parTransId="{1AC6BA8D-6FF8-455B-97ED-C67D4B2542AE}" sibTransId="{517B9E4F-CA2F-4FCF-BD4D-B1D22AFB7D1A}"/>
    <dgm:cxn modelId="{8BC9C93E-E170-43C8-AA07-4F07330D66DD}" type="presOf" srcId="{F877BC8B-FC7F-4CC4-B830-248950824CAA}" destId="{B844D4A6-2FA1-402F-AB7F-CB07B73344FF}" srcOrd="0" destOrd="0" presId="urn:microsoft.com/office/officeart/2005/8/layout/vList6"/>
    <dgm:cxn modelId="{93AF445B-0FFA-4D2E-8137-F2EBE295351D}" type="presOf" srcId="{76E716E3-9365-48EE-8DE2-527430F31E53}" destId="{FA39877D-4874-42D2-B8BD-9D2A072BCDAF}" srcOrd="0" destOrd="1" presId="urn:microsoft.com/office/officeart/2005/8/layout/vList6"/>
    <dgm:cxn modelId="{E9FF4F66-6A37-49AE-9220-8A378B886BEE}" srcId="{76B9CFFC-84A5-4B16-AF44-CFDE00E79944}" destId="{84868E79-C816-4293-986A-0AC69F3C9B9F}" srcOrd="0" destOrd="0" parTransId="{2AFD5D41-9A5E-4C10-B244-2D856ECB13DA}" sibTransId="{5C0D0C45-8543-451A-9B6F-1C060E295669}"/>
    <dgm:cxn modelId="{8DC22F56-926F-49EE-855F-9204ED14004B}" type="presOf" srcId="{8DCB703D-16EC-439F-9176-60E3F07B7CEC}" destId="{59ABD016-1EE6-4696-9BBC-DD4098F42BF1}" srcOrd="0" destOrd="0" presId="urn:microsoft.com/office/officeart/2005/8/layout/vList6"/>
    <dgm:cxn modelId="{F13B0181-739B-45C6-B7F9-15F81BCCB58C}" srcId="{76B9CFFC-84A5-4B16-AF44-CFDE00E79944}" destId="{76E716E3-9365-48EE-8DE2-527430F31E53}" srcOrd="1" destOrd="0" parTransId="{7551B7CD-654E-4055-B733-AC68F5077ADB}" sibTransId="{E467DD0D-58F8-4577-A235-F42798D78F42}"/>
    <dgm:cxn modelId="{24305781-53FC-4DBB-BBE5-397C4042D657}" type="presOf" srcId="{EEA8E1A5-53D6-4619-BC59-AFAE6C7FFB7F}" destId="{0FFDE721-CB25-4107-AB02-DB4F3DFD3538}" srcOrd="0" destOrd="1" presId="urn:microsoft.com/office/officeart/2005/8/layout/vList6"/>
    <dgm:cxn modelId="{DC056790-2F60-4A6C-AA74-F530B8D39202}" srcId="{F877BC8B-FC7F-4CC4-B830-248950824CAA}" destId="{8DCB703D-16EC-439F-9176-60E3F07B7CEC}" srcOrd="0" destOrd="0" parTransId="{1E97E2E3-D622-40DF-B805-9A21D11A5B17}" sibTransId="{FDEB1D58-528E-426F-A4F9-54A8B7B469B0}"/>
    <dgm:cxn modelId="{0C8D43AD-8C89-4212-8479-5DE70D73CE7E}" srcId="{8DCB703D-16EC-439F-9176-60E3F07B7CEC}" destId="{C983AED4-ECDB-4D9C-BA85-A95F6972A1C2}" srcOrd="0" destOrd="0" parTransId="{00EAB34F-CC58-480B-AE5C-AFF733581C92}" sibTransId="{2C6E87BB-8668-42C3-8C3E-7F08BF84D5D6}"/>
    <dgm:cxn modelId="{22C0D7C1-5FA6-436D-B8DB-8DC89025D6E1}" type="presOf" srcId="{76B9CFFC-84A5-4B16-AF44-CFDE00E79944}" destId="{E2A87143-688A-4DD0-82F7-A13F10877CDD}" srcOrd="0" destOrd="0" presId="urn:microsoft.com/office/officeart/2005/8/layout/vList6"/>
    <dgm:cxn modelId="{1D95DEC2-6690-445F-A518-1444FC07E40A}" type="presOf" srcId="{84868E79-C816-4293-986A-0AC69F3C9B9F}" destId="{FA39877D-4874-42D2-B8BD-9D2A072BCDAF}" srcOrd="0" destOrd="0" presId="urn:microsoft.com/office/officeart/2005/8/layout/vList6"/>
    <dgm:cxn modelId="{103E95D2-537E-4C97-9E48-0EA726ACF44F}" srcId="{8DCB703D-16EC-439F-9176-60E3F07B7CEC}" destId="{EEA8E1A5-53D6-4619-BC59-AFAE6C7FFB7F}" srcOrd="1" destOrd="0" parTransId="{58F9292E-DFF6-4F34-8DDE-E5D288A0C405}" sibTransId="{2F9A75B8-38EC-4A55-AC33-A6EA06941D94}"/>
    <dgm:cxn modelId="{125C6FEB-D4C0-430E-8426-8F9E43329755}" type="presOf" srcId="{C983AED4-ECDB-4D9C-BA85-A95F6972A1C2}" destId="{0FFDE721-CB25-4107-AB02-DB4F3DFD3538}" srcOrd="0" destOrd="0" presId="urn:microsoft.com/office/officeart/2005/8/layout/vList6"/>
    <dgm:cxn modelId="{E1DA2413-12B1-4476-891B-E46395E243C7}" type="presParOf" srcId="{B844D4A6-2FA1-402F-AB7F-CB07B73344FF}" destId="{422730D3-81C2-4FFE-A55A-67361EE34030}" srcOrd="0" destOrd="0" presId="urn:microsoft.com/office/officeart/2005/8/layout/vList6"/>
    <dgm:cxn modelId="{D2B01A74-1D78-42F0-9DD3-5AC8858BC3A4}" type="presParOf" srcId="{422730D3-81C2-4FFE-A55A-67361EE34030}" destId="{59ABD016-1EE6-4696-9BBC-DD4098F42BF1}" srcOrd="0" destOrd="0" presId="urn:microsoft.com/office/officeart/2005/8/layout/vList6"/>
    <dgm:cxn modelId="{835C6B9C-6E31-4ECA-9ED5-54B4C158F06C}" type="presParOf" srcId="{422730D3-81C2-4FFE-A55A-67361EE34030}" destId="{0FFDE721-CB25-4107-AB02-DB4F3DFD3538}" srcOrd="1" destOrd="0" presId="urn:microsoft.com/office/officeart/2005/8/layout/vList6"/>
    <dgm:cxn modelId="{12D27DC4-494D-47C2-931E-F81141442617}" type="presParOf" srcId="{B844D4A6-2FA1-402F-AB7F-CB07B73344FF}" destId="{C0778F38-5CAA-4D51-B886-BF56BB6DAAD6}" srcOrd="1" destOrd="0" presId="urn:microsoft.com/office/officeart/2005/8/layout/vList6"/>
    <dgm:cxn modelId="{861A2B04-4C57-4642-AA3B-A65E3BF921BE}" type="presParOf" srcId="{B844D4A6-2FA1-402F-AB7F-CB07B73344FF}" destId="{3354EEAB-4D22-4D90-B5A3-C2176D6B83B6}" srcOrd="2" destOrd="0" presId="urn:microsoft.com/office/officeart/2005/8/layout/vList6"/>
    <dgm:cxn modelId="{F1DF8F4B-C408-4946-815A-8543D891DE32}" type="presParOf" srcId="{3354EEAB-4D22-4D90-B5A3-C2176D6B83B6}" destId="{E2A87143-688A-4DD0-82F7-A13F10877CDD}" srcOrd="0" destOrd="0" presId="urn:microsoft.com/office/officeart/2005/8/layout/vList6"/>
    <dgm:cxn modelId="{B433A40E-49CD-4923-845D-E9DD5795F768}" type="presParOf" srcId="{3354EEAB-4D22-4D90-B5A3-C2176D6B83B6}" destId="{FA39877D-4874-42D2-B8BD-9D2A072BCDAF}" srcOrd="1" destOrd="0" presId="urn:microsoft.com/office/officeart/2005/8/layout/vList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E86987-1D9B-4998-AD35-73081FBF9FD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AR"/>
        </a:p>
      </dgm:t>
    </dgm:pt>
    <dgm:pt modelId="{6982D685-A4B2-4828-A267-EFDB9448469F}">
      <dgm:prSet phldrT="[Texto]"/>
      <dgm:spPr/>
      <dgm:t>
        <a:bodyPr/>
        <a:lstStyle/>
        <a:p>
          <a:r>
            <a:rPr lang="es-AR" dirty="0"/>
            <a:t>Según el llenado</a:t>
          </a:r>
        </a:p>
      </dgm:t>
    </dgm:pt>
    <dgm:pt modelId="{8A279E1F-9763-4379-A6EC-B5273AABA619}" type="parTrans" cxnId="{2A2283E1-46B1-4FB5-95DF-1CAB6CE4A827}">
      <dgm:prSet/>
      <dgm:spPr/>
      <dgm:t>
        <a:bodyPr/>
        <a:lstStyle/>
        <a:p>
          <a:endParaRPr lang="es-AR"/>
        </a:p>
      </dgm:t>
    </dgm:pt>
    <dgm:pt modelId="{006E45E6-43C6-4397-9D1B-EBF48D07F2A9}" type="sibTrans" cxnId="{2A2283E1-46B1-4FB5-95DF-1CAB6CE4A827}">
      <dgm:prSet/>
      <dgm:spPr/>
      <dgm:t>
        <a:bodyPr/>
        <a:lstStyle/>
        <a:p>
          <a:endParaRPr lang="es-AR"/>
        </a:p>
      </dgm:t>
    </dgm:pt>
    <dgm:pt modelId="{C3A5DD1B-1B2E-4D88-A18C-48301E6BCD3E}">
      <dgm:prSet phldrT="[Texto]"/>
      <dgm:spPr/>
      <dgm:t>
        <a:bodyPr/>
        <a:lstStyle/>
        <a:p>
          <a:r>
            <a:rPr lang="es-AR" dirty="0"/>
            <a:t>Por gravedad</a:t>
          </a:r>
        </a:p>
      </dgm:t>
    </dgm:pt>
    <dgm:pt modelId="{04C841F7-FF2E-4FD5-BE77-C711737E1628}" type="parTrans" cxnId="{3864411A-81D4-4A83-8B03-311C10819C59}">
      <dgm:prSet/>
      <dgm:spPr/>
      <dgm:t>
        <a:bodyPr/>
        <a:lstStyle/>
        <a:p>
          <a:endParaRPr lang="es-AR"/>
        </a:p>
      </dgm:t>
    </dgm:pt>
    <dgm:pt modelId="{C0651DF1-86E1-41FC-B887-741E4FF7F951}" type="sibTrans" cxnId="{3864411A-81D4-4A83-8B03-311C10819C59}">
      <dgm:prSet/>
      <dgm:spPr/>
      <dgm:t>
        <a:bodyPr/>
        <a:lstStyle/>
        <a:p>
          <a:endParaRPr lang="es-AR"/>
        </a:p>
      </dgm:t>
    </dgm:pt>
    <dgm:pt modelId="{C2CC6334-563D-4453-A5B5-ACF6D207F9B9}">
      <dgm:prSet phldrT="[Texto]"/>
      <dgm:spPr/>
      <dgm:t>
        <a:bodyPr/>
        <a:lstStyle/>
        <a:p>
          <a:r>
            <a:rPr lang="es-AR" dirty="0"/>
            <a:t>Fundición centrifugada</a:t>
          </a:r>
        </a:p>
      </dgm:t>
    </dgm:pt>
    <dgm:pt modelId="{F1B4F358-FAD4-48BE-B6C5-76BDC626D77B}" type="parTrans" cxnId="{DD1E4D0C-9535-48BB-A8E4-5DEA406AFE83}">
      <dgm:prSet/>
      <dgm:spPr/>
      <dgm:t>
        <a:bodyPr/>
        <a:lstStyle/>
        <a:p>
          <a:endParaRPr lang="es-AR"/>
        </a:p>
      </dgm:t>
    </dgm:pt>
    <dgm:pt modelId="{19245D5C-0CA1-4A6D-8340-F8EA9D7820E1}" type="sibTrans" cxnId="{DD1E4D0C-9535-48BB-A8E4-5DEA406AFE83}">
      <dgm:prSet/>
      <dgm:spPr/>
      <dgm:t>
        <a:bodyPr/>
        <a:lstStyle/>
        <a:p>
          <a:endParaRPr lang="es-AR"/>
        </a:p>
      </dgm:t>
    </dgm:pt>
    <dgm:pt modelId="{1D61B13C-2CE8-4482-89CF-DB016DFC59A5}">
      <dgm:prSet phldrT="[Texto]"/>
      <dgm:spPr/>
      <dgm:t>
        <a:bodyPr/>
        <a:lstStyle/>
        <a:p>
          <a:r>
            <a:rPr lang="es-AR" dirty="0"/>
            <a:t>Según el molde</a:t>
          </a:r>
        </a:p>
      </dgm:t>
    </dgm:pt>
    <dgm:pt modelId="{69622B2C-F11B-4F2E-B5F2-1498B761AF51}" type="parTrans" cxnId="{E774059B-79CF-4D64-8EE9-685C540054E0}">
      <dgm:prSet/>
      <dgm:spPr/>
      <dgm:t>
        <a:bodyPr/>
        <a:lstStyle/>
        <a:p>
          <a:endParaRPr lang="es-AR"/>
        </a:p>
      </dgm:t>
    </dgm:pt>
    <dgm:pt modelId="{58E8EB89-9731-4F05-99CA-A4566277D708}" type="sibTrans" cxnId="{E774059B-79CF-4D64-8EE9-685C540054E0}">
      <dgm:prSet/>
      <dgm:spPr/>
      <dgm:t>
        <a:bodyPr/>
        <a:lstStyle/>
        <a:p>
          <a:endParaRPr lang="es-AR"/>
        </a:p>
      </dgm:t>
    </dgm:pt>
    <dgm:pt modelId="{3AA93798-BD5C-40E4-9E36-CFE314B00DAF}">
      <dgm:prSet phldrT="[Texto]"/>
      <dgm:spPr/>
      <dgm:t>
        <a:bodyPr/>
        <a:lstStyle/>
        <a:p>
          <a:r>
            <a:rPr lang="es-AR" dirty="0"/>
            <a:t>Permanentes (metal)</a:t>
          </a:r>
        </a:p>
      </dgm:t>
    </dgm:pt>
    <dgm:pt modelId="{EC3AF2C2-17DE-44B7-8553-FE6F8FFB94A5}" type="parTrans" cxnId="{A8FD1016-90F1-4CDF-B04D-26F8F49D1625}">
      <dgm:prSet/>
      <dgm:spPr/>
      <dgm:t>
        <a:bodyPr/>
        <a:lstStyle/>
        <a:p>
          <a:endParaRPr lang="es-AR"/>
        </a:p>
      </dgm:t>
    </dgm:pt>
    <dgm:pt modelId="{E4D95E43-CD3A-49BF-88F5-BDFCCBA5FA50}" type="sibTrans" cxnId="{A8FD1016-90F1-4CDF-B04D-26F8F49D1625}">
      <dgm:prSet/>
      <dgm:spPr/>
      <dgm:t>
        <a:bodyPr/>
        <a:lstStyle/>
        <a:p>
          <a:endParaRPr lang="es-AR"/>
        </a:p>
      </dgm:t>
    </dgm:pt>
    <dgm:pt modelId="{59119926-B61F-488C-B982-785DEC61DD69}">
      <dgm:prSet phldrT="[Texto]"/>
      <dgm:spPr/>
      <dgm:t>
        <a:bodyPr/>
        <a:lstStyle/>
        <a:p>
          <a:r>
            <a:rPr lang="es-AR" dirty="0"/>
            <a:t>Perecederos</a:t>
          </a:r>
        </a:p>
      </dgm:t>
    </dgm:pt>
    <dgm:pt modelId="{9BB92E2C-C21F-45F5-889B-E2C810C18A66}" type="parTrans" cxnId="{84F4D5C8-0894-4681-B965-D3AE5AD2D020}">
      <dgm:prSet/>
      <dgm:spPr/>
      <dgm:t>
        <a:bodyPr/>
        <a:lstStyle/>
        <a:p>
          <a:endParaRPr lang="es-AR"/>
        </a:p>
      </dgm:t>
    </dgm:pt>
    <dgm:pt modelId="{6759437A-BB9A-413A-A717-1FC177DAD457}" type="sibTrans" cxnId="{84F4D5C8-0894-4681-B965-D3AE5AD2D020}">
      <dgm:prSet/>
      <dgm:spPr/>
      <dgm:t>
        <a:bodyPr/>
        <a:lstStyle/>
        <a:p>
          <a:endParaRPr lang="es-AR"/>
        </a:p>
      </dgm:t>
    </dgm:pt>
    <dgm:pt modelId="{D9335446-7713-427F-BF2B-8D4F1208B24E}">
      <dgm:prSet phldrT="[Texto]"/>
      <dgm:spPr/>
      <dgm:t>
        <a:bodyPr/>
        <a:lstStyle/>
        <a:p>
          <a:r>
            <a:rPr lang="es-AR" dirty="0"/>
            <a:t>A presión</a:t>
          </a:r>
        </a:p>
      </dgm:t>
    </dgm:pt>
    <dgm:pt modelId="{3A4C85C1-D756-41AF-9236-B1EA009A5DC7}" type="parTrans" cxnId="{61E83EAF-2A73-4F11-B814-7884C28DEE56}">
      <dgm:prSet/>
      <dgm:spPr/>
      <dgm:t>
        <a:bodyPr/>
        <a:lstStyle/>
        <a:p>
          <a:endParaRPr lang="es-AR"/>
        </a:p>
      </dgm:t>
    </dgm:pt>
    <dgm:pt modelId="{B63EE98A-AB10-4205-BB40-F9CE5C1221F3}" type="sibTrans" cxnId="{61E83EAF-2A73-4F11-B814-7884C28DEE56}">
      <dgm:prSet/>
      <dgm:spPr/>
      <dgm:t>
        <a:bodyPr/>
        <a:lstStyle/>
        <a:p>
          <a:endParaRPr lang="es-AR"/>
        </a:p>
      </dgm:t>
    </dgm:pt>
    <dgm:pt modelId="{C0C9D30D-8C15-4716-A808-9E2CA51AB93E}">
      <dgm:prSet phldrT="[Texto]"/>
      <dgm:spPr/>
      <dgm:t>
        <a:bodyPr/>
        <a:lstStyle/>
        <a:p>
          <a:r>
            <a:rPr lang="es-AR" dirty="0"/>
            <a:t>Semipermanentes</a:t>
          </a:r>
        </a:p>
      </dgm:t>
    </dgm:pt>
    <dgm:pt modelId="{8D2C8CE9-2BDE-429C-AEA2-BED15A286B20}" type="parTrans" cxnId="{71A8E6D7-0C82-4BD5-8F4C-CCD97A687246}">
      <dgm:prSet/>
      <dgm:spPr/>
      <dgm:t>
        <a:bodyPr/>
        <a:lstStyle/>
        <a:p>
          <a:endParaRPr lang="es-AR"/>
        </a:p>
      </dgm:t>
    </dgm:pt>
    <dgm:pt modelId="{458A9774-662B-4BFD-B88E-705F5FE679C6}" type="sibTrans" cxnId="{71A8E6D7-0C82-4BD5-8F4C-CCD97A687246}">
      <dgm:prSet/>
      <dgm:spPr/>
      <dgm:t>
        <a:bodyPr/>
        <a:lstStyle/>
        <a:p>
          <a:endParaRPr lang="es-AR"/>
        </a:p>
      </dgm:t>
    </dgm:pt>
    <dgm:pt modelId="{C1E02700-A7E2-4CE3-8474-92EB058EB00E}" type="pres">
      <dgm:prSet presAssocID="{B5E86987-1D9B-4998-AD35-73081FBF9FD6}" presName="Name0" presStyleCnt="0">
        <dgm:presLayoutVars>
          <dgm:dir/>
          <dgm:animLvl val="lvl"/>
          <dgm:resizeHandles/>
        </dgm:presLayoutVars>
      </dgm:prSet>
      <dgm:spPr/>
    </dgm:pt>
    <dgm:pt modelId="{EBA344B5-0F47-4547-A33D-B6BB92DAAB36}" type="pres">
      <dgm:prSet presAssocID="{6982D685-A4B2-4828-A267-EFDB9448469F}" presName="linNode" presStyleCnt="0"/>
      <dgm:spPr/>
    </dgm:pt>
    <dgm:pt modelId="{6FDD3333-9725-48B6-AD59-162459E5ECF8}" type="pres">
      <dgm:prSet presAssocID="{6982D685-A4B2-4828-A267-EFDB9448469F}" presName="parentShp" presStyleLbl="node1" presStyleIdx="0" presStyleCnt="2">
        <dgm:presLayoutVars>
          <dgm:bulletEnabled val="1"/>
        </dgm:presLayoutVars>
      </dgm:prSet>
      <dgm:spPr/>
    </dgm:pt>
    <dgm:pt modelId="{2B036739-101F-4AFE-B5F2-34F210133073}" type="pres">
      <dgm:prSet presAssocID="{6982D685-A4B2-4828-A267-EFDB9448469F}" presName="childShp" presStyleLbl="bgAccFollowNode1" presStyleIdx="0" presStyleCnt="2">
        <dgm:presLayoutVars>
          <dgm:bulletEnabled val="1"/>
        </dgm:presLayoutVars>
      </dgm:prSet>
      <dgm:spPr/>
    </dgm:pt>
    <dgm:pt modelId="{28EC0135-8BF2-4597-91B5-5EF910D2AED4}" type="pres">
      <dgm:prSet presAssocID="{006E45E6-43C6-4397-9D1B-EBF48D07F2A9}" presName="spacing" presStyleCnt="0"/>
      <dgm:spPr/>
    </dgm:pt>
    <dgm:pt modelId="{ED62A366-9337-41FE-9EDF-9DBC6FDC48AB}" type="pres">
      <dgm:prSet presAssocID="{1D61B13C-2CE8-4482-89CF-DB016DFC59A5}" presName="linNode" presStyleCnt="0"/>
      <dgm:spPr/>
    </dgm:pt>
    <dgm:pt modelId="{F3B10DF4-6D84-4B97-930D-7496CABAC32F}" type="pres">
      <dgm:prSet presAssocID="{1D61B13C-2CE8-4482-89CF-DB016DFC59A5}" presName="parentShp" presStyleLbl="node1" presStyleIdx="1" presStyleCnt="2">
        <dgm:presLayoutVars>
          <dgm:bulletEnabled val="1"/>
        </dgm:presLayoutVars>
      </dgm:prSet>
      <dgm:spPr/>
    </dgm:pt>
    <dgm:pt modelId="{F83EC4E1-38A2-46CF-B9D1-981B4E795F8B}" type="pres">
      <dgm:prSet presAssocID="{1D61B13C-2CE8-4482-89CF-DB016DFC59A5}" presName="childShp" presStyleLbl="bgAccFollowNode1" presStyleIdx="1" presStyleCnt="2">
        <dgm:presLayoutVars>
          <dgm:bulletEnabled val="1"/>
        </dgm:presLayoutVars>
      </dgm:prSet>
      <dgm:spPr/>
    </dgm:pt>
  </dgm:ptLst>
  <dgm:cxnLst>
    <dgm:cxn modelId="{DD1E4D0C-9535-48BB-A8E4-5DEA406AFE83}" srcId="{6982D685-A4B2-4828-A267-EFDB9448469F}" destId="{C2CC6334-563D-4453-A5B5-ACF6D207F9B9}" srcOrd="2" destOrd="0" parTransId="{F1B4F358-FAD4-48BE-B6C5-76BDC626D77B}" sibTransId="{19245D5C-0CA1-4A6D-8340-F8EA9D7820E1}"/>
    <dgm:cxn modelId="{A8FD1016-90F1-4CDF-B04D-26F8F49D1625}" srcId="{1D61B13C-2CE8-4482-89CF-DB016DFC59A5}" destId="{3AA93798-BD5C-40E4-9E36-CFE314B00DAF}" srcOrd="0" destOrd="0" parTransId="{EC3AF2C2-17DE-44B7-8553-FE6F8FFB94A5}" sibTransId="{E4D95E43-CD3A-49BF-88F5-BDFCCBA5FA50}"/>
    <dgm:cxn modelId="{3864411A-81D4-4A83-8B03-311C10819C59}" srcId="{6982D685-A4B2-4828-A267-EFDB9448469F}" destId="{C3A5DD1B-1B2E-4D88-A18C-48301E6BCD3E}" srcOrd="0" destOrd="0" parTransId="{04C841F7-FF2E-4FD5-BE77-C711737E1628}" sibTransId="{C0651DF1-86E1-41FC-B887-741E4FF7F951}"/>
    <dgm:cxn modelId="{A0DA941A-1BE3-4FE0-8967-57CD42A64867}" type="presOf" srcId="{C3A5DD1B-1B2E-4D88-A18C-48301E6BCD3E}" destId="{2B036739-101F-4AFE-B5F2-34F210133073}" srcOrd="0" destOrd="0" presId="urn:microsoft.com/office/officeart/2005/8/layout/vList6"/>
    <dgm:cxn modelId="{DAE9175C-C9B8-4F02-9AA0-C0A11A28386D}" type="presOf" srcId="{C0C9D30D-8C15-4716-A808-9E2CA51AB93E}" destId="{F83EC4E1-38A2-46CF-B9D1-981B4E795F8B}" srcOrd="0" destOrd="2" presId="urn:microsoft.com/office/officeart/2005/8/layout/vList6"/>
    <dgm:cxn modelId="{C1CAD960-4A31-4EEB-91D4-E37DBEE2BF42}" type="presOf" srcId="{D9335446-7713-427F-BF2B-8D4F1208B24E}" destId="{2B036739-101F-4AFE-B5F2-34F210133073}" srcOrd="0" destOrd="1" presId="urn:microsoft.com/office/officeart/2005/8/layout/vList6"/>
    <dgm:cxn modelId="{470B6577-6B42-41E7-9C98-DEBF7949F7D0}" type="presOf" srcId="{C2CC6334-563D-4453-A5B5-ACF6D207F9B9}" destId="{2B036739-101F-4AFE-B5F2-34F210133073}" srcOrd="0" destOrd="2" presId="urn:microsoft.com/office/officeart/2005/8/layout/vList6"/>
    <dgm:cxn modelId="{D467217E-D48D-43AA-8008-CAB6AB5AA536}" type="presOf" srcId="{1D61B13C-2CE8-4482-89CF-DB016DFC59A5}" destId="{F3B10DF4-6D84-4B97-930D-7496CABAC32F}" srcOrd="0" destOrd="0" presId="urn:microsoft.com/office/officeart/2005/8/layout/vList6"/>
    <dgm:cxn modelId="{E774059B-79CF-4D64-8EE9-685C540054E0}" srcId="{B5E86987-1D9B-4998-AD35-73081FBF9FD6}" destId="{1D61B13C-2CE8-4482-89CF-DB016DFC59A5}" srcOrd="1" destOrd="0" parTransId="{69622B2C-F11B-4F2E-B5F2-1498B761AF51}" sibTransId="{58E8EB89-9731-4F05-99CA-A4566277D708}"/>
    <dgm:cxn modelId="{AF08FBA8-6A74-46D5-A14E-A1A33875339D}" type="presOf" srcId="{59119926-B61F-488C-B982-785DEC61DD69}" destId="{F83EC4E1-38A2-46CF-B9D1-981B4E795F8B}" srcOrd="0" destOrd="1" presId="urn:microsoft.com/office/officeart/2005/8/layout/vList6"/>
    <dgm:cxn modelId="{61E83EAF-2A73-4F11-B814-7884C28DEE56}" srcId="{6982D685-A4B2-4828-A267-EFDB9448469F}" destId="{D9335446-7713-427F-BF2B-8D4F1208B24E}" srcOrd="1" destOrd="0" parTransId="{3A4C85C1-D756-41AF-9236-B1EA009A5DC7}" sibTransId="{B63EE98A-AB10-4205-BB40-F9CE5C1221F3}"/>
    <dgm:cxn modelId="{84F4D5C8-0894-4681-B965-D3AE5AD2D020}" srcId="{1D61B13C-2CE8-4482-89CF-DB016DFC59A5}" destId="{59119926-B61F-488C-B982-785DEC61DD69}" srcOrd="1" destOrd="0" parTransId="{9BB92E2C-C21F-45F5-889B-E2C810C18A66}" sibTransId="{6759437A-BB9A-413A-A717-1FC177DAD457}"/>
    <dgm:cxn modelId="{71A8E6D7-0C82-4BD5-8F4C-CCD97A687246}" srcId="{1D61B13C-2CE8-4482-89CF-DB016DFC59A5}" destId="{C0C9D30D-8C15-4716-A808-9E2CA51AB93E}" srcOrd="2" destOrd="0" parTransId="{8D2C8CE9-2BDE-429C-AEA2-BED15A286B20}" sibTransId="{458A9774-662B-4BFD-B88E-705F5FE679C6}"/>
    <dgm:cxn modelId="{2A2283E1-46B1-4FB5-95DF-1CAB6CE4A827}" srcId="{B5E86987-1D9B-4998-AD35-73081FBF9FD6}" destId="{6982D685-A4B2-4828-A267-EFDB9448469F}" srcOrd="0" destOrd="0" parTransId="{8A279E1F-9763-4379-A6EC-B5273AABA619}" sibTransId="{006E45E6-43C6-4397-9D1B-EBF48D07F2A9}"/>
    <dgm:cxn modelId="{2350BDED-8D5A-4BC7-A28B-BA9DB9B50C8E}" type="presOf" srcId="{6982D685-A4B2-4828-A267-EFDB9448469F}" destId="{6FDD3333-9725-48B6-AD59-162459E5ECF8}" srcOrd="0" destOrd="0" presId="urn:microsoft.com/office/officeart/2005/8/layout/vList6"/>
    <dgm:cxn modelId="{B05AF8EF-804B-49FC-AA1B-35D29C718555}" type="presOf" srcId="{B5E86987-1D9B-4998-AD35-73081FBF9FD6}" destId="{C1E02700-A7E2-4CE3-8474-92EB058EB00E}" srcOrd="0" destOrd="0" presId="urn:microsoft.com/office/officeart/2005/8/layout/vList6"/>
    <dgm:cxn modelId="{2DE5F8F9-CCE8-4583-8156-DA8B5574BF42}" type="presOf" srcId="{3AA93798-BD5C-40E4-9E36-CFE314B00DAF}" destId="{F83EC4E1-38A2-46CF-B9D1-981B4E795F8B}" srcOrd="0" destOrd="0" presId="urn:microsoft.com/office/officeart/2005/8/layout/vList6"/>
    <dgm:cxn modelId="{C6692FCE-9B09-4D9B-B6AA-A0B9EAFBA5E3}" type="presParOf" srcId="{C1E02700-A7E2-4CE3-8474-92EB058EB00E}" destId="{EBA344B5-0F47-4547-A33D-B6BB92DAAB36}" srcOrd="0" destOrd="0" presId="urn:microsoft.com/office/officeart/2005/8/layout/vList6"/>
    <dgm:cxn modelId="{024EFA5D-7B21-4262-ADAE-C6EED9E3E323}" type="presParOf" srcId="{EBA344B5-0F47-4547-A33D-B6BB92DAAB36}" destId="{6FDD3333-9725-48B6-AD59-162459E5ECF8}" srcOrd="0" destOrd="0" presId="urn:microsoft.com/office/officeart/2005/8/layout/vList6"/>
    <dgm:cxn modelId="{6F45B991-515D-40CD-9121-54A6B8D59025}" type="presParOf" srcId="{EBA344B5-0F47-4547-A33D-B6BB92DAAB36}" destId="{2B036739-101F-4AFE-B5F2-34F210133073}" srcOrd="1" destOrd="0" presId="urn:microsoft.com/office/officeart/2005/8/layout/vList6"/>
    <dgm:cxn modelId="{51A334C9-FD46-46CB-8B21-9D75C4DCF485}" type="presParOf" srcId="{C1E02700-A7E2-4CE3-8474-92EB058EB00E}" destId="{28EC0135-8BF2-4597-91B5-5EF910D2AED4}" srcOrd="1" destOrd="0" presId="urn:microsoft.com/office/officeart/2005/8/layout/vList6"/>
    <dgm:cxn modelId="{858C9099-F89E-442B-9960-BD5D7EB7617F}" type="presParOf" srcId="{C1E02700-A7E2-4CE3-8474-92EB058EB00E}" destId="{ED62A366-9337-41FE-9EDF-9DBC6FDC48AB}" srcOrd="2" destOrd="0" presId="urn:microsoft.com/office/officeart/2005/8/layout/vList6"/>
    <dgm:cxn modelId="{B20E0C93-366D-494C-91F8-92D90094A77C}" type="presParOf" srcId="{ED62A366-9337-41FE-9EDF-9DBC6FDC48AB}" destId="{F3B10DF4-6D84-4B97-930D-7496CABAC32F}" srcOrd="0" destOrd="0" presId="urn:microsoft.com/office/officeart/2005/8/layout/vList6"/>
    <dgm:cxn modelId="{3B0181AD-AB66-48ED-BEDE-D3ECFF175AB7}" type="presParOf" srcId="{ED62A366-9337-41FE-9EDF-9DBC6FDC48AB}" destId="{F83EC4E1-38A2-46CF-B9D1-981B4E795F8B}" srcOrd="1" destOrd="0" presId="urn:microsoft.com/office/officeart/2005/8/layout/vList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2209D-AF1F-4C06-944A-9AF2142D8306}">
      <dsp:nvSpPr>
        <dsp:cNvPr id="0" name=""/>
        <dsp:cNvSpPr/>
      </dsp:nvSpPr>
      <dsp:spPr>
        <a:xfrm>
          <a:off x="0" y="201219"/>
          <a:ext cx="60960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AR" sz="2800" kern="1200" dirty="0"/>
            <a:t>Fundición de lingotes</a:t>
          </a:r>
        </a:p>
      </dsp:txBody>
      <dsp:txXfrm>
        <a:off x="32784" y="234003"/>
        <a:ext cx="6030432" cy="606012"/>
      </dsp:txXfrm>
    </dsp:sp>
    <dsp:sp modelId="{9E6EDB27-101D-4619-AC96-115F38BEE7F2}">
      <dsp:nvSpPr>
        <dsp:cNvPr id="0" name=""/>
        <dsp:cNvSpPr/>
      </dsp:nvSpPr>
      <dsp:spPr>
        <a:xfrm>
          <a:off x="0" y="872799"/>
          <a:ext cx="6096000"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s-AR" sz="2200" kern="1200" dirty="0"/>
            <a:t>Fundición en grande de forma simple, diseñada para volver a formarse en otros procesos subsiguientes como laminado y forjado.</a:t>
          </a:r>
        </a:p>
      </dsp:txBody>
      <dsp:txXfrm>
        <a:off x="0" y="872799"/>
        <a:ext cx="6096000" cy="1014300"/>
      </dsp:txXfrm>
    </dsp:sp>
    <dsp:sp modelId="{E14E0A0B-7ABB-4C99-97F0-A695C30E6604}">
      <dsp:nvSpPr>
        <dsp:cNvPr id="0" name=""/>
        <dsp:cNvSpPr/>
      </dsp:nvSpPr>
      <dsp:spPr>
        <a:xfrm>
          <a:off x="0" y="1887100"/>
          <a:ext cx="60960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AR" sz="2800" kern="1200" dirty="0"/>
            <a:t>Fundición de formas</a:t>
          </a:r>
        </a:p>
      </dsp:txBody>
      <dsp:txXfrm>
        <a:off x="32784" y="1919884"/>
        <a:ext cx="6030432" cy="606012"/>
      </dsp:txXfrm>
    </dsp:sp>
    <dsp:sp modelId="{0B2FA8E1-9799-4FD4-BC0E-B74AFABBD6FF}">
      <dsp:nvSpPr>
        <dsp:cNvPr id="0" name=""/>
        <dsp:cNvSpPr/>
      </dsp:nvSpPr>
      <dsp:spPr>
        <a:xfrm>
          <a:off x="0" y="2558680"/>
          <a:ext cx="6096000" cy="1304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s-AR" sz="2200" kern="1200" dirty="0"/>
            <a:t>Producción de piezas complejas que se aproximan más a la forma final deseada del producto. Este es el tema que será desarrollado en esta materia.</a:t>
          </a:r>
        </a:p>
      </dsp:txBody>
      <dsp:txXfrm>
        <a:off x="0" y="2558680"/>
        <a:ext cx="6096000" cy="1304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DE721-CB25-4107-AB02-DB4F3DFD3538}">
      <dsp:nvSpPr>
        <dsp:cNvPr id="0" name=""/>
        <dsp:cNvSpPr/>
      </dsp:nvSpPr>
      <dsp:spPr>
        <a:xfrm>
          <a:off x="2571768" y="527"/>
          <a:ext cx="3857652" cy="205569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AR" sz="1600" kern="1200" dirty="0"/>
            <a:t>Para sacar la pieza fundida se debe destruir el molde que la contiene</a:t>
          </a:r>
        </a:p>
        <a:p>
          <a:pPr marL="171450" lvl="1" indent="-171450" algn="l" defTabSz="711200">
            <a:lnSpc>
              <a:spcPct val="90000"/>
            </a:lnSpc>
            <a:spcBef>
              <a:spcPct val="0"/>
            </a:spcBef>
            <a:spcAft>
              <a:spcPct val="15000"/>
            </a:spcAft>
            <a:buChar char="•"/>
          </a:pPr>
          <a:r>
            <a:rPr lang="es-AR" sz="1600" kern="1200" dirty="0"/>
            <a:t>Hay que fabricar un molde cada vez, proceso de menor productividad</a:t>
          </a:r>
        </a:p>
      </dsp:txBody>
      <dsp:txXfrm>
        <a:off x="2571768" y="257489"/>
        <a:ext cx="3086766" cy="1541772"/>
      </dsp:txXfrm>
    </dsp:sp>
    <dsp:sp modelId="{59ABD016-1EE6-4696-9BBC-DD4098F42BF1}">
      <dsp:nvSpPr>
        <dsp:cNvPr id="0" name=""/>
        <dsp:cNvSpPr/>
      </dsp:nvSpPr>
      <dsp:spPr>
        <a:xfrm>
          <a:off x="0" y="0"/>
          <a:ext cx="2571768" cy="20556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s-AR" sz="3200" kern="1200" dirty="0"/>
            <a:t>Molde desechable</a:t>
          </a:r>
        </a:p>
      </dsp:txBody>
      <dsp:txXfrm>
        <a:off x="100351" y="100351"/>
        <a:ext cx="2371066" cy="1854994"/>
      </dsp:txXfrm>
    </dsp:sp>
    <dsp:sp modelId="{FA39877D-4874-42D2-B8BD-9D2A072BCDAF}">
      <dsp:nvSpPr>
        <dsp:cNvPr id="0" name=""/>
        <dsp:cNvSpPr/>
      </dsp:nvSpPr>
      <dsp:spPr>
        <a:xfrm>
          <a:off x="2571768" y="2261792"/>
          <a:ext cx="3857652" cy="205569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AR" sz="1600" kern="1200" dirty="0"/>
            <a:t>El molde está fabricado en un material duro como metal o cerámica que permite usarlo repetidas veces</a:t>
          </a:r>
        </a:p>
        <a:p>
          <a:pPr marL="171450" lvl="1" indent="-171450" algn="l" defTabSz="711200">
            <a:lnSpc>
              <a:spcPct val="90000"/>
            </a:lnSpc>
            <a:spcBef>
              <a:spcPct val="0"/>
            </a:spcBef>
            <a:spcAft>
              <a:spcPct val="15000"/>
            </a:spcAft>
            <a:buChar char="•"/>
          </a:pPr>
          <a:r>
            <a:rPr lang="es-AR" sz="1600" kern="1200" dirty="0"/>
            <a:t>Esta reutilización permite tiempos de producción más bajos</a:t>
          </a:r>
        </a:p>
      </dsp:txBody>
      <dsp:txXfrm>
        <a:off x="2571768" y="2518754"/>
        <a:ext cx="3086766" cy="1541772"/>
      </dsp:txXfrm>
    </dsp:sp>
    <dsp:sp modelId="{E2A87143-688A-4DD0-82F7-A13F10877CDD}">
      <dsp:nvSpPr>
        <dsp:cNvPr id="0" name=""/>
        <dsp:cNvSpPr/>
      </dsp:nvSpPr>
      <dsp:spPr>
        <a:xfrm>
          <a:off x="0" y="2261792"/>
          <a:ext cx="2571768" cy="20556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s-AR" sz="3200" kern="1200" dirty="0"/>
            <a:t>Molde permanente</a:t>
          </a:r>
        </a:p>
      </dsp:txBody>
      <dsp:txXfrm>
        <a:off x="100351" y="2362143"/>
        <a:ext cx="2371066" cy="18549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36739-101F-4AFE-B5F2-34F210133073}">
      <dsp:nvSpPr>
        <dsp:cNvPr id="0" name=""/>
        <dsp:cNvSpPr/>
      </dsp:nvSpPr>
      <dsp:spPr>
        <a:xfrm>
          <a:off x="2571768" y="496"/>
          <a:ext cx="3857652"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s-AR" sz="2200" kern="1200" dirty="0"/>
            <a:t>Por gravedad</a:t>
          </a:r>
        </a:p>
        <a:p>
          <a:pPr marL="228600" lvl="1" indent="-228600" algn="l" defTabSz="977900">
            <a:lnSpc>
              <a:spcPct val="90000"/>
            </a:lnSpc>
            <a:spcBef>
              <a:spcPct val="0"/>
            </a:spcBef>
            <a:spcAft>
              <a:spcPct val="15000"/>
            </a:spcAft>
            <a:buChar char="•"/>
          </a:pPr>
          <a:r>
            <a:rPr lang="es-AR" sz="2200" kern="1200" dirty="0"/>
            <a:t>A presión</a:t>
          </a:r>
        </a:p>
        <a:p>
          <a:pPr marL="228600" lvl="1" indent="-228600" algn="l" defTabSz="977900">
            <a:lnSpc>
              <a:spcPct val="90000"/>
            </a:lnSpc>
            <a:spcBef>
              <a:spcPct val="0"/>
            </a:spcBef>
            <a:spcAft>
              <a:spcPct val="15000"/>
            </a:spcAft>
            <a:buChar char="•"/>
          </a:pPr>
          <a:r>
            <a:rPr lang="es-AR" sz="2200" kern="1200" dirty="0"/>
            <a:t>Fundición centrifugada</a:t>
          </a:r>
        </a:p>
      </dsp:txBody>
      <dsp:txXfrm>
        <a:off x="2571768" y="242342"/>
        <a:ext cx="3132115" cy="1451073"/>
      </dsp:txXfrm>
    </dsp:sp>
    <dsp:sp modelId="{6FDD3333-9725-48B6-AD59-162459E5ECF8}">
      <dsp:nvSpPr>
        <dsp:cNvPr id="0" name=""/>
        <dsp:cNvSpPr/>
      </dsp:nvSpPr>
      <dsp:spPr>
        <a:xfrm>
          <a:off x="0" y="496"/>
          <a:ext cx="2571768" cy="1934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s-AR" sz="4600" kern="1200" dirty="0"/>
            <a:t>Según el llenado</a:t>
          </a:r>
        </a:p>
      </dsp:txBody>
      <dsp:txXfrm>
        <a:off x="94447" y="94943"/>
        <a:ext cx="2382874" cy="1745871"/>
      </dsp:txXfrm>
    </dsp:sp>
    <dsp:sp modelId="{F83EC4E1-38A2-46CF-B9D1-981B4E795F8B}">
      <dsp:nvSpPr>
        <dsp:cNvPr id="0" name=""/>
        <dsp:cNvSpPr/>
      </dsp:nvSpPr>
      <dsp:spPr>
        <a:xfrm>
          <a:off x="2571768" y="2128738"/>
          <a:ext cx="3857652"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s-AR" sz="2200" kern="1200" dirty="0"/>
            <a:t>Permanentes (metal)</a:t>
          </a:r>
        </a:p>
        <a:p>
          <a:pPr marL="228600" lvl="1" indent="-228600" algn="l" defTabSz="977900">
            <a:lnSpc>
              <a:spcPct val="90000"/>
            </a:lnSpc>
            <a:spcBef>
              <a:spcPct val="0"/>
            </a:spcBef>
            <a:spcAft>
              <a:spcPct val="15000"/>
            </a:spcAft>
            <a:buChar char="•"/>
          </a:pPr>
          <a:r>
            <a:rPr lang="es-AR" sz="2200" kern="1200" dirty="0"/>
            <a:t>Perecederos</a:t>
          </a:r>
        </a:p>
        <a:p>
          <a:pPr marL="228600" lvl="1" indent="-228600" algn="l" defTabSz="977900">
            <a:lnSpc>
              <a:spcPct val="90000"/>
            </a:lnSpc>
            <a:spcBef>
              <a:spcPct val="0"/>
            </a:spcBef>
            <a:spcAft>
              <a:spcPct val="15000"/>
            </a:spcAft>
            <a:buChar char="•"/>
          </a:pPr>
          <a:r>
            <a:rPr lang="es-AR" sz="2200" kern="1200" dirty="0"/>
            <a:t>Semipermanentes</a:t>
          </a:r>
        </a:p>
      </dsp:txBody>
      <dsp:txXfrm>
        <a:off x="2571768" y="2370584"/>
        <a:ext cx="3132115" cy="1451073"/>
      </dsp:txXfrm>
    </dsp:sp>
    <dsp:sp modelId="{F3B10DF4-6D84-4B97-930D-7496CABAC32F}">
      <dsp:nvSpPr>
        <dsp:cNvPr id="0" name=""/>
        <dsp:cNvSpPr/>
      </dsp:nvSpPr>
      <dsp:spPr>
        <a:xfrm>
          <a:off x="0" y="2128738"/>
          <a:ext cx="2571768" cy="1934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s-AR" sz="4600" kern="1200" dirty="0"/>
            <a:t>Según el molde</a:t>
          </a:r>
        </a:p>
      </dsp:txBody>
      <dsp:txXfrm>
        <a:off x="94447" y="2223185"/>
        <a:ext cx="2382874" cy="174587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E284BBAA-CEBD-44B9-9FE9-C8923ABA8766}" type="slidenum">
              <a:t>&lt;#&gt;</a:t>
            </a:fld>
          </a:p>
        </p:txBody>
      </p:sp>
      <p:sp>
        <p:nvSpPr>
          <p:cNvPr id="4" name="PlaceHolder 3"/>
          <p:cNvSpPr>
            <a:spLocks noGrp="1"/>
          </p:cNvSpPr>
          <p:nvPr>
            <p:ph type="dt" idx="1"/>
          </p:nvPr>
        </p:nvSpPr>
        <p:spPr/>
        <p:txBody>
          <a:bodyPr/>
          <a:p>
            <a:r>
              <a:rPr lang="es-MX"/>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27"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28"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408FEB64-4F59-486C-BC7E-F43A2A04BC09}" type="slidenum">
              <a:t>&lt;#&gt;</a:t>
            </a:fld>
          </a:p>
        </p:txBody>
      </p:sp>
      <p:sp>
        <p:nvSpPr>
          <p:cNvPr id="7" name="PlaceHolder 6"/>
          <p:cNvSpPr>
            <a:spLocks noGrp="1"/>
          </p:cNvSpPr>
          <p:nvPr>
            <p:ph type="dt" idx="1"/>
          </p:nvPr>
        </p:nvSpPr>
        <p:spPr/>
        <p:txBody>
          <a:bodyPr/>
          <a:p>
            <a:r>
              <a:rPr lang="es-MX"/>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3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3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3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33"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5DCF33A4-1621-47F3-B97B-BF7A3A196F8D}" type="slidenum">
              <a:t>&lt;#&gt;</a:t>
            </a:fld>
          </a:p>
        </p:txBody>
      </p:sp>
      <p:sp>
        <p:nvSpPr>
          <p:cNvPr id="9" name="PlaceHolder 8"/>
          <p:cNvSpPr>
            <a:spLocks noGrp="1"/>
          </p:cNvSpPr>
          <p:nvPr>
            <p:ph type="dt" idx="1"/>
          </p:nvPr>
        </p:nvSpPr>
        <p:spPr/>
        <p:txBody>
          <a:bodyPr/>
          <a:p>
            <a:r>
              <a:rPr lang="es-MX"/>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35"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36"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37"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38"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39"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40"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4BBEBEA9-E1A8-4FBA-9C95-7EB04856741D}" type="slidenum">
              <a:t>&lt;#&gt;</a:t>
            </a:fld>
          </a:p>
        </p:txBody>
      </p:sp>
      <p:sp>
        <p:nvSpPr>
          <p:cNvPr id="11" name="PlaceHolder 10"/>
          <p:cNvSpPr>
            <a:spLocks noGrp="1"/>
          </p:cNvSpPr>
          <p:nvPr>
            <p:ph type="dt" idx="1"/>
          </p:nvPr>
        </p:nvSpPr>
        <p:spPr/>
        <p:txBody>
          <a:bodyPr/>
          <a:p>
            <a:r>
              <a:rPr lang="es-MX"/>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74CF9753-D960-4640-8BEB-90CF24041235}" type="slidenum">
              <a:t>&lt;#&gt;</a:t>
            </a:fld>
          </a:p>
        </p:txBody>
      </p:sp>
      <p:sp>
        <p:nvSpPr>
          <p:cNvPr id="4" name="PlaceHolder 3"/>
          <p:cNvSpPr>
            <a:spLocks noGrp="1"/>
          </p:cNvSpPr>
          <p:nvPr>
            <p:ph type="dt" idx="4"/>
          </p:nvPr>
        </p:nvSpPr>
        <p:spPr/>
        <p:txBody>
          <a:bodyPr/>
          <a:p>
            <a:r>
              <a:rPr lang="es-MX"/>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47"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s-MX" sz="3200" spc="-1" strike="noStrike">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92AE119B-E5D1-4357-8782-C892C95D794E}" type="slidenum">
              <a:t>&lt;#&gt;</a:t>
            </a:fld>
          </a:p>
        </p:txBody>
      </p:sp>
      <p:sp>
        <p:nvSpPr>
          <p:cNvPr id="6" name="PlaceHolder 5"/>
          <p:cNvSpPr>
            <a:spLocks noGrp="1"/>
          </p:cNvSpPr>
          <p:nvPr>
            <p:ph type="dt" idx="4"/>
          </p:nvPr>
        </p:nvSpPr>
        <p:spPr/>
        <p:txBody>
          <a:bodyPr/>
          <a:p>
            <a:r>
              <a:rPr lang="es-MX"/>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49"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D5AECA25-CDB1-40EB-8501-98B738AEEF6B}" type="slidenum">
              <a:t>&lt;#&gt;</a:t>
            </a:fld>
          </a:p>
        </p:txBody>
      </p:sp>
      <p:sp>
        <p:nvSpPr>
          <p:cNvPr id="6" name="PlaceHolder 5"/>
          <p:cNvSpPr>
            <a:spLocks noGrp="1"/>
          </p:cNvSpPr>
          <p:nvPr>
            <p:ph type="dt" idx="4"/>
          </p:nvPr>
        </p:nvSpPr>
        <p:spPr/>
        <p:txBody>
          <a:bodyPr/>
          <a:p>
            <a:r>
              <a:rPr lang="es-MX"/>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51"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52"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AF5C4A3F-0106-4F75-AAA6-C011E140A035}" type="slidenum">
              <a:t>&lt;#&gt;</a:t>
            </a:fld>
          </a:p>
        </p:txBody>
      </p:sp>
      <p:sp>
        <p:nvSpPr>
          <p:cNvPr id="7" name="PlaceHolder 6"/>
          <p:cNvSpPr>
            <a:spLocks noGrp="1"/>
          </p:cNvSpPr>
          <p:nvPr>
            <p:ph type="dt" idx="4"/>
          </p:nvPr>
        </p:nvSpPr>
        <p:spPr/>
        <p:txBody>
          <a:bodyPr/>
          <a:p>
            <a:r>
              <a:rPr lang="es-MX"/>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F4DE2EB0-4F14-490C-8B85-2855C1F9ED94}" type="slidenum">
              <a:t>&lt;#&gt;</a:t>
            </a:fld>
          </a:p>
        </p:txBody>
      </p:sp>
      <p:sp>
        <p:nvSpPr>
          <p:cNvPr id="5" name="PlaceHolder 4"/>
          <p:cNvSpPr>
            <a:spLocks noGrp="1"/>
          </p:cNvSpPr>
          <p:nvPr>
            <p:ph type="dt" idx="4"/>
          </p:nvPr>
        </p:nvSpPr>
        <p:spPr/>
        <p:txBody>
          <a:bodyPr/>
          <a:p>
            <a:r>
              <a:rPr lang="es-MX"/>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4680"/>
            <a:ext cx="8229240" cy="5297760"/>
          </a:xfrm>
          <a:prstGeom prst="rect">
            <a:avLst/>
          </a:prstGeom>
          <a:noFill/>
          <a:ln w="0">
            <a:noFill/>
          </a:ln>
        </p:spPr>
        <p:txBody>
          <a:bodyPr lIns="0" rIns="0" tIns="0" bIns="0" anchor="ctr">
            <a:noAutofit/>
          </a:bodyPr>
          <a:p>
            <a:pPr algn="ctr">
              <a:buNone/>
            </a:pPr>
            <a:endParaRPr b="0" lang="es-MX" sz="3200" spc="-1" strike="noStrike">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D35ED6E5-61BA-4AE9-97C5-46D494E9D491}" type="slidenum">
              <a:t>&lt;#&gt;</a:t>
            </a:fld>
          </a:p>
        </p:txBody>
      </p:sp>
      <p:sp>
        <p:nvSpPr>
          <p:cNvPr id="5" name="PlaceHolder 4"/>
          <p:cNvSpPr>
            <a:spLocks noGrp="1"/>
          </p:cNvSpPr>
          <p:nvPr>
            <p:ph type="dt" idx="4"/>
          </p:nvPr>
        </p:nvSpPr>
        <p:spPr/>
        <p:txBody>
          <a:bodyPr/>
          <a:p>
            <a:r>
              <a:rPr lang="es-MX"/>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56"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57"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58"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7C719C8E-7468-494E-8B0D-C0E16D6CC436}" type="slidenum">
              <a:t>&lt;#&gt;</a:t>
            </a:fld>
          </a:p>
        </p:txBody>
      </p:sp>
      <p:sp>
        <p:nvSpPr>
          <p:cNvPr id="8" name="PlaceHolder 7"/>
          <p:cNvSpPr>
            <a:spLocks noGrp="1"/>
          </p:cNvSpPr>
          <p:nvPr>
            <p:ph type="dt" idx="4"/>
          </p:nvPr>
        </p:nvSpPr>
        <p:spPr/>
        <p:txBody>
          <a:bodyPr/>
          <a:p>
            <a:r>
              <a:rPr lang="es-MX"/>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6"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s-MX" sz="3200" spc="-1" strike="noStrike">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2165D0A0-6D60-4EC8-A72D-7A8872FFC2FB}" type="slidenum">
              <a:t>&lt;#&gt;</a:t>
            </a:fld>
          </a:p>
        </p:txBody>
      </p:sp>
      <p:sp>
        <p:nvSpPr>
          <p:cNvPr id="6" name="PlaceHolder 5"/>
          <p:cNvSpPr>
            <a:spLocks noGrp="1"/>
          </p:cNvSpPr>
          <p:nvPr>
            <p:ph type="dt" idx="1"/>
          </p:nvPr>
        </p:nvSpPr>
        <p:spPr/>
        <p:txBody>
          <a:bodyPr/>
          <a:p>
            <a:r>
              <a:rPr lang="es-MX"/>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60"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6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62"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D15EE842-95E5-4889-B445-516582F63CB6}" type="slidenum">
              <a:t>&lt;#&gt;</a:t>
            </a:fld>
          </a:p>
        </p:txBody>
      </p:sp>
      <p:sp>
        <p:nvSpPr>
          <p:cNvPr id="8" name="PlaceHolder 7"/>
          <p:cNvSpPr>
            <a:spLocks noGrp="1"/>
          </p:cNvSpPr>
          <p:nvPr>
            <p:ph type="dt" idx="4"/>
          </p:nvPr>
        </p:nvSpPr>
        <p:spPr/>
        <p:txBody>
          <a:bodyPr/>
          <a:p>
            <a:r>
              <a:rPr lang="es-MX"/>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6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6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66"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4849F0CE-3D5A-48AE-A29D-22A7FFB5AD96}" type="slidenum">
              <a:t>&lt;#&gt;</a:t>
            </a:fld>
          </a:p>
        </p:txBody>
      </p:sp>
      <p:sp>
        <p:nvSpPr>
          <p:cNvPr id="8" name="PlaceHolder 7"/>
          <p:cNvSpPr>
            <a:spLocks noGrp="1"/>
          </p:cNvSpPr>
          <p:nvPr>
            <p:ph type="dt" idx="4"/>
          </p:nvPr>
        </p:nvSpPr>
        <p:spPr/>
        <p:txBody>
          <a:bodyPr/>
          <a:p>
            <a:r>
              <a:rPr lang="es-MX"/>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68"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69"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EE9579CD-17EF-4E08-A329-5495DEE6011F}" type="slidenum">
              <a:t>&lt;#&gt;</a:t>
            </a:fld>
          </a:p>
        </p:txBody>
      </p:sp>
      <p:sp>
        <p:nvSpPr>
          <p:cNvPr id="7" name="PlaceHolder 6"/>
          <p:cNvSpPr>
            <a:spLocks noGrp="1"/>
          </p:cNvSpPr>
          <p:nvPr>
            <p:ph type="dt" idx="4"/>
          </p:nvPr>
        </p:nvSpPr>
        <p:spPr/>
        <p:txBody>
          <a:bodyPr/>
          <a:p>
            <a:r>
              <a:rPr lang="es-MX"/>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71"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72"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73"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74"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B31820A6-98FB-431E-8752-6C03A60BCE8D}" type="slidenum">
              <a:t>&lt;#&gt;</a:t>
            </a:fld>
          </a:p>
        </p:txBody>
      </p:sp>
      <p:sp>
        <p:nvSpPr>
          <p:cNvPr id="9" name="PlaceHolder 8"/>
          <p:cNvSpPr>
            <a:spLocks noGrp="1"/>
          </p:cNvSpPr>
          <p:nvPr>
            <p:ph type="dt" idx="4"/>
          </p:nvPr>
        </p:nvSpPr>
        <p:spPr/>
        <p:txBody>
          <a:bodyPr/>
          <a:p>
            <a:r>
              <a:rPr lang="es-MX"/>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76"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77"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78"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79"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80"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81"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8F9B66F9-D8C8-4E7F-80ED-34AB6735C10E}" type="slidenum">
              <a:t>&lt;#&gt;</a:t>
            </a:fld>
          </a:p>
        </p:txBody>
      </p:sp>
      <p:sp>
        <p:nvSpPr>
          <p:cNvPr id="11" name="PlaceHolder 10"/>
          <p:cNvSpPr>
            <a:spLocks noGrp="1"/>
          </p:cNvSpPr>
          <p:nvPr>
            <p:ph type="dt" idx="4"/>
          </p:nvPr>
        </p:nvSpPr>
        <p:spPr/>
        <p:txBody>
          <a:bodyPr/>
          <a:p>
            <a:r>
              <a:rPr lang="es-MX"/>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CDF4AA99-6DFE-4C3E-A50D-F8EF508983EA}" type="slidenum">
              <a:t>&lt;#&gt;</a:t>
            </a:fld>
          </a:p>
        </p:txBody>
      </p:sp>
      <p:sp>
        <p:nvSpPr>
          <p:cNvPr id="4" name="PlaceHolder 3"/>
          <p:cNvSpPr>
            <a:spLocks noGrp="1"/>
          </p:cNvSpPr>
          <p:nvPr>
            <p:ph type="dt" idx="7"/>
          </p:nvPr>
        </p:nvSpPr>
        <p:spPr/>
        <p:txBody>
          <a:bodyPr/>
          <a:p>
            <a:r>
              <a:rPr lang="es-MX"/>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88"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s-MX" sz="3200" spc="-1" strike="noStrike">
              <a:latin typeface="Aria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9FCD5A1C-6690-4B56-98B5-088FE6077132}" type="slidenum">
              <a:t>&lt;#&gt;</a:t>
            </a:fld>
          </a:p>
        </p:txBody>
      </p:sp>
      <p:sp>
        <p:nvSpPr>
          <p:cNvPr id="6" name="PlaceHolder 5"/>
          <p:cNvSpPr>
            <a:spLocks noGrp="1"/>
          </p:cNvSpPr>
          <p:nvPr>
            <p:ph type="dt" idx="7"/>
          </p:nvPr>
        </p:nvSpPr>
        <p:spPr/>
        <p:txBody>
          <a:bodyPr/>
          <a:p>
            <a:r>
              <a:rPr lang="es-MX"/>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90"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79B15B2D-265C-4C91-AA43-BE6C6D648449}" type="slidenum">
              <a:t>&lt;#&gt;</a:t>
            </a:fld>
          </a:p>
        </p:txBody>
      </p:sp>
      <p:sp>
        <p:nvSpPr>
          <p:cNvPr id="6" name="PlaceHolder 5"/>
          <p:cNvSpPr>
            <a:spLocks noGrp="1"/>
          </p:cNvSpPr>
          <p:nvPr>
            <p:ph type="dt" idx="7"/>
          </p:nvPr>
        </p:nvSpPr>
        <p:spPr/>
        <p:txBody>
          <a:bodyPr/>
          <a:p>
            <a:r>
              <a:rPr lang="es-MX"/>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92"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93"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DF074CF4-C22D-49DD-A607-27D1230135D9}" type="slidenum">
              <a:t>&lt;#&gt;</a:t>
            </a:fld>
          </a:p>
        </p:txBody>
      </p:sp>
      <p:sp>
        <p:nvSpPr>
          <p:cNvPr id="7" name="PlaceHolder 6"/>
          <p:cNvSpPr>
            <a:spLocks noGrp="1"/>
          </p:cNvSpPr>
          <p:nvPr>
            <p:ph type="dt" idx="7"/>
          </p:nvPr>
        </p:nvSpPr>
        <p:spPr/>
        <p:txBody>
          <a:bodyPr/>
          <a:p>
            <a:r>
              <a:rPr lang="es-MX"/>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FC71089F-E47F-4D94-B38D-EDEA57B4F9D4}" type="slidenum">
              <a:t>&lt;#&gt;</a:t>
            </a:fld>
          </a:p>
        </p:txBody>
      </p:sp>
      <p:sp>
        <p:nvSpPr>
          <p:cNvPr id="5" name="PlaceHolder 4"/>
          <p:cNvSpPr>
            <a:spLocks noGrp="1"/>
          </p:cNvSpPr>
          <p:nvPr>
            <p:ph type="dt" idx="7"/>
          </p:nvPr>
        </p:nvSpPr>
        <p:spPr/>
        <p:txBody>
          <a:bodyPr/>
          <a:p>
            <a:r>
              <a:rPr lang="es-MX"/>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8"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F1E8497B-AB32-454B-8383-7FABBC11C4DC}" type="slidenum">
              <a:t>&lt;#&gt;</a:t>
            </a:fld>
          </a:p>
        </p:txBody>
      </p:sp>
      <p:sp>
        <p:nvSpPr>
          <p:cNvPr id="6" name="PlaceHolder 5"/>
          <p:cNvSpPr>
            <a:spLocks noGrp="1"/>
          </p:cNvSpPr>
          <p:nvPr>
            <p:ph type="dt" idx="1"/>
          </p:nvPr>
        </p:nvSpPr>
        <p:spPr/>
        <p:txBody>
          <a:bodyPr/>
          <a:p>
            <a:r>
              <a:rPr lang="es-MX"/>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457200" y="274680"/>
            <a:ext cx="8229240" cy="5297760"/>
          </a:xfrm>
          <a:prstGeom prst="rect">
            <a:avLst/>
          </a:prstGeom>
          <a:noFill/>
          <a:ln w="0">
            <a:noFill/>
          </a:ln>
        </p:spPr>
        <p:txBody>
          <a:bodyPr lIns="0" rIns="0" tIns="0" bIns="0" anchor="ctr">
            <a:noAutofit/>
          </a:bodyPr>
          <a:p>
            <a:pPr algn="ctr">
              <a:buNone/>
            </a:pPr>
            <a:endParaRPr b="0" lang="es-MX" sz="3200" spc="-1" strike="noStrike">
              <a:latin typeface="Arial"/>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29D74CC8-97A7-4B3E-AA39-DE477931A848}" type="slidenum">
              <a:t>&lt;#&gt;</a:t>
            </a:fld>
          </a:p>
        </p:txBody>
      </p:sp>
      <p:sp>
        <p:nvSpPr>
          <p:cNvPr id="5" name="PlaceHolder 4"/>
          <p:cNvSpPr>
            <a:spLocks noGrp="1"/>
          </p:cNvSpPr>
          <p:nvPr>
            <p:ph type="dt" idx="7"/>
          </p:nvPr>
        </p:nvSpPr>
        <p:spPr/>
        <p:txBody>
          <a:bodyPr/>
          <a:p>
            <a:r>
              <a:rPr lang="es-MX"/>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9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98"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99"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A7B1CD86-67EF-48E5-96BE-2957EDA5F2C7}" type="slidenum">
              <a:t>&lt;#&gt;</a:t>
            </a:fld>
          </a:p>
        </p:txBody>
      </p:sp>
      <p:sp>
        <p:nvSpPr>
          <p:cNvPr id="8" name="PlaceHolder 7"/>
          <p:cNvSpPr>
            <a:spLocks noGrp="1"/>
          </p:cNvSpPr>
          <p:nvPr>
            <p:ph type="dt" idx="7"/>
          </p:nvPr>
        </p:nvSpPr>
        <p:spPr/>
        <p:txBody>
          <a:bodyPr/>
          <a:p>
            <a:r>
              <a:rPr lang="es-MX"/>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101"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102"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103"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14605DC4-E2B1-4FBD-B96E-EA3E82D2847E}" type="slidenum">
              <a:t>&lt;#&gt;</a:t>
            </a:fld>
          </a:p>
        </p:txBody>
      </p:sp>
      <p:sp>
        <p:nvSpPr>
          <p:cNvPr id="8" name="PlaceHolder 7"/>
          <p:cNvSpPr>
            <a:spLocks noGrp="1"/>
          </p:cNvSpPr>
          <p:nvPr>
            <p:ph type="dt" idx="7"/>
          </p:nvPr>
        </p:nvSpPr>
        <p:spPr/>
        <p:txBody>
          <a:bodyPr/>
          <a:p>
            <a:r>
              <a:rPr lang="es-MX"/>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10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10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107"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0C6FC416-81FF-43A3-A458-E29DE5083116}" type="slidenum">
              <a:t>&lt;#&gt;</a:t>
            </a:fld>
          </a:p>
        </p:txBody>
      </p:sp>
      <p:sp>
        <p:nvSpPr>
          <p:cNvPr id="8" name="PlaceHolder 7"/>
          <p:cNvSpPr>
            <a:spLocks noGrp="1"/>
          </p:cNvSpPr>
          <p:nvPr>
            <p:ph type="dt" idx="7"/>
          </p:nvPr>
        </p:nvSpPr>
        <p:spPr/>
        <p:txBody>
          <a:bodyPr/>
          <a:p>
            <a:r>
              <a:rPr lang="es-MX"/>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109"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110"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9CA8F646-2A19-413F-BD88-DFB93B876EEC}" type="slidenum">
              <a:t>&lt;#&gt;</a:t>
            </a:fld>
          </a:p>
        </p:txBody>
      </p:sp>
      <p:sp>
        <p:nvSpPr>
          <p:cNvPr id="7" name="PlaceHolder 6"/>
          <p:cNvSpPr>
            <a:spLocks noGrp="1"/>
          </p:cNvSpPr>
          <p:nvPr>
            <p:ph type="dt" idx="7"/>
          </p:nvPr>
        </p:nvSpPr>
        <p:spPr/>
        <p:txBody>
          <a:bodyPr/>
          <a:p>
            <a:r>
              <a:rPr lang="es-MX"/>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11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11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114"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115"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7" name="PlaceHolder 6"/>
          <p:cNvSpPr>
            <a:spLocks noGrp="1"/>
          </p:cNvSpPr>
          <p:nvPr>
            <p:ph type="ftr" idx="8"/>
          </p:nvPr>
        </p:nvSpPr>
        <p:spPr/>
        <p:txBody>
          <a:bodyPr/>
          <a:p>
            <a:r>
              <a:t>Footer</a:t>
            </a:r>
          </a:p>
        </p:txBody>
      </p:sp>
      <p:sp>
        <p:nvSpPr>
          <p:cNvPr id="8" name="PlaceHolder 7"/>
          <p:cNvSpPr>
            <a:spLocks noGrp="1"/>
          </p:cNvSpPr>
          <p:nvPr>
            <p:ph type="sldNum" idx="9"/>
          </p:nvPr>
        </p:nvSpPr>
        <p:spPr/>
        <p:txBody>
          <a:bodyPr/>
          <a:p>
            <a:fld id="{F520FBFE-25F8-402A-A977-4045723B010A}" type="slidenum">
              <a:t>&lt;#&gt;</a:t>
            </a:fld>
          </a:p>
        </p:txBody>
      </p:sp>
      <p:sp>
        <p:nvSpPr>
          <p:cNvPr id="9" name="PlaceHolder 8"/>
          <p:cNvSpPr>
            <a:spLocks noGrp="1"/>
          </p:cNvSpPr>
          <p:nvPr>
            <p:ph type="dt" idx="7"/>
          </p:nvPr>
        </p:nvSpPr>
        <p:spPr/>
        <p:txBody>
          <a:bodyPr/>
          <a:p>
            <a:r>
              <a:rPr lang="es-MX"/>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117"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118"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119"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120"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121"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122"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9" name="PlaceHolder 8"/>
          <p:cNvSpPr>
            <a:spLocks noGrp="1"/>
          </p:cNvSpPr>
          <p:nvPr>
            <p:ph type="ftr" idx="8"/>
          </p:nvPr>
        </p:nvSpPr>
        <p:spPr/>
        <p:txBody>
          <a:bodyPr/>
          <a:p>
            <a:r>
              <a:t>Footer</a:t>
            </a:r>
          </a:p>
        </p:txBody>
      </p:sp>
      <p:sp>
        <p:nvSpPr>
          <p:cNvPr id="10" name="PlaceHolder 9"/>
          <p:cNvSpPr>
            <a:spLocks noGrp="1"/>
          </p:cNvSpPr>
          <p:nvPr>
            <p:ph type="sldNum" idx="9"/>
          </p:nvPr>
        </p:nvSpPr>
        <p:spPr/>
        <p:txBody>
          <a:bodyPr/>
          <a:p>
            <a:fld id="{99CBFB89-BFCC-4198-940A-4D713664EA28}" type="slidenum">
              <a:t>&lt;#&gt;</a:t>
            </a:fld>
          </a:p>
        </p:txBody>
      </p:sp>
      <p:sp>
        <p:nvSpPr>
          <p:cNvPr id="11" name="PlaceHolder 10"/>
          <p:cNvSpPr>
            <a:spLocks noGrp="1"/>
          </p:cNvSpPr>
          <p:nvPr>
            <p:ph type="dt" idx="7"/>
          </p:nvPr>
        </p:nvSpPr>
        <p:spPr/>
        <p:txBody>
          <a:bodyPr/>
          <a:p>
            <a:r>
              <a:rPr lang="es-MX"/>
              <a:t/>
            </a: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1"/>
          </p:nvPr>
        </p:nvSpPr>
        <p:spPr/>
        <p:txBody>
          <a:bodyPr/>
          <a:p>
            <a:r>
              <a:t>Footer</a:t>
            </a:r>
          </a:p>
        </p:txBody>
      </p:sp>
      <p:sp>
        <p:nvSpPr>
          <p:cNvPr id="3" name="PlaceHolder 2"/>
          <p:cNvSpPr>
            <a:spLocks noGrp="1"/>
          </p:cNvSpPr>
          <p:nvPr>
            <p:ph type="sldNum" idx="12"/>
          </p:nvPr>
        </p:nvSpPr>
        <p:spPr/>
        <p:txBody>
          <a:bodyPr/>
          <a:p>
            <a:fld id="{DF155A84-F4FA-45CA-9143-A4CBED041C6F}" type="slidenum">
              <a:t>&lt;#&gt;</a:t>
            </a:fld>
          </a:p>
        </p:txBody>
      </p:sp>
      <p:sp>
        <p:nvSpPr>
          <p:cNvPr id="4" name="PlaceHolder 3"/>
          <p:cNvSpPr>
            <a:spLocks noGrp="1"/>
          </p:cNvSpPr>
          <p:nvPr>
            <p:ph type="dt" idx="10"/>
          </p:nvPr>
        </p:nvSpPr>
        <p:spPr/>
        <p:txBody>
          <a:bodyPr/>
          <a:p>
            <a:r>
              <a:rPr lang="es-MX"/>
              <a:t/>
            </a: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132"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s-MX" sz="3200" spc="-1" strike="noStrike">
              <a:latin typeface="Arial"/>
            </a:endParaRPr>
          </a:p>
        </p:txBody>
      </p:sp>
      <p:sp>
        <p:nvSpPr>
          <p:cNvPr id="4" name="PlaceHolder 3"/>
          <p:cNvSpPr>
            <a:spLocks noGrp="1"/>
          </p:cNvSpPr>
          <p:nvPr>
            <p:ph type="ftr" idx="11"/>
          </p:nvPr>
        </p:nvSpPr>
        <p:spPr/>
        <p:txBody>
          <a:bodyPr/>
          <a:p>
            <a:r>
              <a:t>Footer</a:t>
            </a:r>
          </a:p>
        </p:txBody>
      </p:sp>
      <p:sp>
        <p:nvSpPr>
          <p:cNvPr id="5" name="PlaceHolder 4"/>
          <p:cNvSpPr>
            <a:spLocks noGrp="1"/>
          </p:cNvSpPr>
          <p:nvPr>
            <p:ph type="sldNum" idx="12"/>
          </p:nvPr>
        </p:nvSpPr>
        <p:spPr/>
        <p:txBody>
          <a:bodyPr/>
          <a:p>
            <a:fld id="{8B5F35A6-A7DA-4974-8606-8D2DAAD89148}" type="slidenum">
              <a:t>&lt;#&gt;</a:t>
            </a:fld>
          </a:p>
        </p:txBody>
      </p:sp>
      <p:sp>
        <p:nvSpPr>
          <p:cNvPr id="6" name="PlaceHolder 5"/>
          <p:cNvSpPr>
            <a:spLocks noGrp="1"/>
          </p:cNvSpPr>
          <p:nvPr>
            <p:ph type="dt" idx="10"/>
          </p:nvPr>
        </p:nvSpPr>
        <p:spPr/>
        <p:txBody>
          <a:bodyPr/>
          <a:p>
            <a:r>
              <a:rPr lang="es-MX"/>
              <a:t/>
            </a: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134"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4" name="PlaceHolder 3"/>
          <p:cNvSpPr>
            <a:spLocks noGrp="1"/>
          </p:cNvSpPr>
          <p:nvPr>
            <p:ph type="ftr" idx="11"/>
          </p:nvPr>
        </p:nvSpPr>
        <p:spPr/>
        <p:txBody>
          <a:bodyPr/>
          <a:p>
            <a:r>
              <a:t>Footer</a:t>
            </a:r>
          </a:p>
        </p:txBody>
      </p:sp>
      <p:sp>
        <p:nvSpPr>
          <p:cNvPr id="5" name="PlaceHolder 4"/>
          <p:cNvSpPr>
            <a:spLocks noGrp="1"/>
          </p:cNvSpPr>
          <p:nvPr>
            <p:ph type="sldNum" idx="12"/>
          </p:nvPr>
        </p:nvSpPr>
        <p:spPr/>
        <p:txBody>
          <a:bodyPr/>
          <a:p>
            <a:fld id="{F8F9348E-AB0B-4B05-9A2B-99BC23FF2A95}" type="slidenum">
              <a:t>&lt;#&gt;</a:t>
            </a:fld>
          </a:p>
        </p:txBody>
      </p:sp>
      <p:sp>
        <p:nvSpPr>
          <p:cNvPr id="6" name="PlaceHolder 5"/>
          <p:cNvSpPr>
            <a:spLocks noGrp="1"/>
          </p:cNvSpPr>
          <p:nvPr>
            <p:ph type="dt" idx="10"/>
          </p:nvPr>
        </p:nvSpPr>
        <p:spPr/>
        <p:txBody>
          <a:bodyPr/>
          <a:p>
            <a:r>
              <a:rPr lang="es-MX"/>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10"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1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22DE3104-5521-4D12-9D92-485239E2E440}" type="slidenum">
              <a:t>&lt;#&gt;</a:t>
            </a:fld>
          </a:p>
        </p:txBody>
      </p:sp>
      <p:sp>
        <p:nvSpPr>
          <p:cNvPr id="7" name="PlaceHolder 6"/>
          <p:cNvSpPr>
            <a:spLocks noGrp="1"/>
          </p:cNvSpPr>
          <p:nvPr>
            <p:ph type="dt" idx="1"/>
          </p:nvPr>
        </p:nvSpPr>
        <p:spPr/>
        <p:txBody>
          <a:bodyPr/>
          <a:p>
            <a:r>
              <a:rPr lang="es-MX"/>
              <a:t/>
            </a: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136"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137"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5" name="PlaceHolder 4"/>
          <p:cNvSpPr>
            <a:spLocks noGrp="1"/>
          </p:cNvSpPr>
          <p:nvPr>
            <p:ph type="ftr" idx="11"/>
          </p:nvPr>
        </p:nvSpPr>
        <p:spPr/>
        <p:txBody>
          <a:bodyPr/>
          <a:p>
            <a:r>
              <a:t>Footer</a:t>
            </a:r>
          </a:p>
        </p:txBody>
      </p:sp>
      <p:sp>
        <p:nvSpPr>
          <p:cNvPr id="6" name="PlaceHolder 5"/>
          <p:cNvSpPr>
            <a:spLocks noGrp="1"/>
          </p:cNvSpPr>
          <p:nvPr>
            <p:ph type="sldNum" idx="12"/>
          </p:nvPr>
        </p:nvSpPr>
        <p:spPr/>
        <p:txBody>
          <a:bodyPr/>
          <a:p>
            <a:fld id="{869773A1-04C4-43C5-B06A-568D5E5F5A54}" type="slidenum">
              <a:t>&lt;#&gt;</a:t>
            </a:fld>
          </a:p>
        </p:txBody>
      </p:sp>
      <p:sp>
        <p:nvSpPr>
          <p:cNvPr id="7" name="PlaceHolder 6"/>
          <p:cNvSpPr>
            <a:spLocks noGrp="1"/>
          </p:cNvSpPr>
          <p:nvPr>
            <p:ph type="dt" idx="10"/>
          </p:nvPr>
        </p:nvSpPr>
        <p:spPr/>
        <p:txBody>
          <a:bodyPr/>
          <a:p>
            <a:r>
              <a:rPr lang="es-MX"/>
              <a:t/>
            </a: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8"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3" name="PlaceHolder 2"/>
          <p:cNvSpPr>
            <a:spLocks noGrp="1"/>
          </p:cNvSpPr>
          <p:nvPr>
            <p:ph type="ftr" idx="11"/>
          </p:nvPr>
        </p:nvSpPr>
        <p:spPr/>
        <p:txBody>
          <a:bodyPr/>
          <a:p>
            <a:r>
              <a:t>Footer</a:t>
            </a:r>
          </a:p>
        </p:txBody>
      </p:sp>
      <p:sp>
        <p:nvSpPr>
          <p:cNvPr id="4" name="PlaceHolder 3"/>
          <p:cNvSpPr>
            <a:spLocks noGrp="1"/>
          </p:cNvSpPr>
          <p:nvPr>
            <p:ph type="sldNum" idx="12"/>
          </p:nvPr>
        </p:nvSpPr>
        <p:spPr/>
        <p:txBody>
          <a:bodyPr/>
          <a:p>
            <a:fld id="{C15ECEFF-48BB-401B-9438-8B82BC4A8545}" type="slidenum">
              <a:t>&lt;#&gt;</a:t>
            </a:fld>
          </a:p>
        </p:txBody>
      </p:sp>
      <p:sp>
        <p:nvSpPr>
          <p:cNvPr id="5" name="PlaceHolder 4"/>
          <p:cNvSpPr>
            <a:spLocks noGrp="1"/>
          </p:cNvSpPr>
          <p:nvPr>
            <p:ph type="dt" idx="10"/>
          </p:nvPr>
        </p:nvSpPr>
        <p:spPr/>
        <p:txBody>
          <a:bodyPr/>
          <a:p>
            <a:r>
              <a:rPr lang="es-MX"/>
              <a:t/>
            </a: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9" name="PlaceHolder 1"/>
          <p:cNvSpPr>
            <a:spLocks noGrp="1"/>
          </p:cNvSpPr>
          <p:nvPr>
            <p:ph type="subTitle"/>
          </p:nvPr>
        </p:nvSpPr>
        <p:spPr>
          <a:xfrm>
            <a:off x="457200" y="274680"/>
            <a:ext cx="8229240" cy="5297760"/>
          </a:xfrm>
          <a:prstGeom prst="rect">
            <a:avLst/>
          </a:prstGeom>
          <a:noFill/>
          <a:ln w="0">
            <a:noFill/>
          </a:ln>
        </p:spPr>
        <p:txBody>
          <a:bodyPr lIns="0" rIns="0" tIns="0" bIns="0" anchor="ctr">
            <a:noAutofit/>
          </a:bodyPr>
          <a:p>
            <a:pPr algn="ctr">
              <a:buNone/>
            </a:pPr>
            <a:endParaRPr b="0" lang="es-MX" sz="3200" spc="-1" strike="noStrike">
              <a:latin typeface="Arial"/>
            </a:endParaRPr>
          </a:p>
        </p:txBody>
      </p:sp>
      <p:sp>
        <p:nvSpPr>
          <p:cNvPr id="3" name="PlaceHolder 2"/>
          <p:cNvSpPr>
            <a:spLocks noGrp="1"/>
          </p:cNvSpPr>
          <p:nvPr>
            <p:ph type="ftr" idx="11"/>
          </p:nvPr>
        </p:nvSpPr>
        <p:spPr/>
        <p:txBody>
          <a:bodyPr/>
          <a:p>
            <a:r>
              <a:t>Footer</a:t>
            </a:r>
          </a:p>
        </p:txBody>
      </p:sp>
      <p:sp>
        <p:nvSpPr>
          <p:cNvPr id="4" name="PlaceHolder 3"/>
          <p:cNvSpPr>
            <a:spLocks noGrp="1"/>
          </p:cNvSpPr>
          <p:nvPr>
            <p:ph type="sldNum" idx="12"/>
          </p:nvPr>
        </p:nvSpPr>
        <p:spPr/>
        <p:txBody>
          <a:bodyPr/>
          <a:p>
            <a:fld id="{D8E4C03E-0DEB-4134-A59A-956EEBA68ACE}" type="slidenum">
              <a:t>&lt;#&gt;</a:t>
            </a:fld>
          </a:p>
        </p:txBody>
      </p:sp>
      <p:sp>
        <p:nvSpPr>
          <p:cNvPr id="5" name="PlaceHolder 4"/>
          <p:cNvSpPr>
            <a:spLocks noGrp="1"/>
          </p:cNvSpPr>
          <p:nvPr>
            <p:ph type="dt" idx="10"/>
          </p:nvPr>
        </p:nvSpPr>
        <p:spPr/>
        <p:txBody>
          <a:bodyPr/>
          <a:p>
            <a:r>
              <a:rPr lang="es-MX"/>
              <a:t/>
            </a: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141"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142"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143"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A298BC65-3B61-4112-BF80-1062491D5296}" type="slidenum">
              <a:t>&lt;#&gt;</a:t>
            </a:fld>
          </a:p>
        </p:txBody>
      </p:sp>
      <p:sp>
        <p:nvSpPr>
          <p:cNvPr id="8" name="PlaceHolder 7"/>
          <p:cNvSpPr>
            <a:spLocks noGrp="1"/>
          </p:cNvSpPr>
          <p:nvPr>
            <p:ph type="dt" idx="10"/>
          </p:nvPr>
        </p:nvSpPr>
        <p:spPr/>
        <p:txBody>
          <a:bodyPr/>
          <a:p>
            <a:r>
              <a:rPr lang="es-MX"/>
              <a:t/>
            </a: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145"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14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147"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EB5CCBEE-A5E7-46D2-B256-574412F11AF2}" type="slidenum">
              <a:t>&lt;#&gt;</a:t>
            </a:fld>
          </a:p>
        </p:txBody>
      </p:sp>
      <p:sp>
        <p:nvSpPr>
          <p:cNvPr id="8" name="PlaceHolder 7"/>
          <p:cNvSpPr>
            <a:spLocks noGrp="1"/>
          </p:cNvSpPr>
          <p:nvPr>
            <p:ph type="dt" idx="10"/>
          </p:nvPr>
        </p:nvSpPr>
        <p:spPr/>
        <p:txBody>
          <a:bodyPr/>
          <a:p>
            <a:r>
              <a:rPr lang="es-MX"/>
              <a:t/>
            </a: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14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15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151"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1850B4AE-84F9-472C-A17A-7D8822643091}" type="slidenum">
              <a:t>&lt;#&gt;</a:t>
            </a:fld>
          </a:p>
        </p:txBody>
      </p:sp>
      <p:sp>
        <p:nvSpPr>
          <p:cNvPr id="8" name="PlaceHolder 7"/>
          <p:cNvSpPr>
            <a:spLocks noGrp="1"/>
          </p:cNvSpPr>
          <p:nvPr>
            <p:ph type="dt" idx="10"/>
          </p:nvPr>
        </p:nvSpPr>
        <p:spPr/>
        <p:txBody>
          <a:bodyPr/>
          <a:p>
            <a:r>
              <a:rPr lang="es-MX"/>
              <a:t/>
            </a: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153"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154"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5" name="PlaceHolder 4"/>
          <p:cNvSpPr>
            <a:spLocks noGrp="1"/>
          </p:cNvSpPr>
          <p:nvPr>
            <p:ph type="ftr" idx="11"/>
          </p:nvPr>
        </p:nvSpPr>
        <p:spPr/>
        <p:txBody>
          <a:bodyPr/>
          <a:p>
            <a:r>
              <a:t>Footer</a:t>
            </a:r>
          </a:p>
        </p:txBody>
      </p:sp>
      <p:sp>
        <p:nvSpPr>
          <p:cNvPr id="6" name="PlaceHolder 5"/>
          <p:cNvSpPr>
            <a:spLocks noGrp="1"/>
          </p:cNvSpPr>
          <p:nvPr>
            <p:ph type="sldNum" idx="12"/>
          </p:nvPr>
        </p:nvSpPr>
        <p:spPr/>
        <p:txBody>
          <a:bodyPr/>
          <a:p>
            <a:fld id="{41740ECD-F63C-422B-AF1B-DB90E3DCB1D5}" type="slidenum">
              <a:t>&lt;#&gt;</a:t>
            </a:fld>
          </a:p>
        </p:txBody>
      </p:sp>
      <p:sp>
        <p:nvSpPr>
          <p:cNvPr id="7" name="PlaceHolder 6"/>
          <p:cNvSpPr>
            <a:spLocks noGrp="1"/>
          </p:cNvSpPr>
          <p:nvPr>
            <p:ph type="dt" idx="10"/>
          </p:nvPr>
        </p:nvSpPr>
        <p:spPr/>
        <p:txBody>
          <a:bodyPr/>
          <a:p>
            <a:r>
              <a:rPr lang="es-MX"/>
              <a:t/>
            </a: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156"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15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158"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159"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7" name="PlaceHolder 6"/>
          <p:cNvSpPr>
            <a:spLocks noGrp="1"/>
          </p:cNvSpPr>
          <p:nvPr>
            <p:ph type="ftr" idx="11"/>
          </p:nvPr>
        </p:nvSpPr>
        <p:spPr/>
        <p:txBody>
          <a:bodyPr/>
          <a:p>
            <a:r>
              <a:t>Footer</a:t>
            </a:r>
          </a:p>
        </p:txBody>
      </p:sp>
      <p:sp>
        <p:nvSpPr>
          <p:cNvPr id="8" name="PlaceHolder 7"/>
          <p:cNvSpPr>
            <a:spLocks noGrp="1"/>
          </p:cNvSpPr>
          <p:nvPr>
            <p:ph type="sldNum" idx="12"/>
          </p:nvPr>
        </p:nvSpPr>
        <p:spPr/>
        <p:txBody>
          <a:bodyPr/>
          <a:p>
            <a:fld id="{564EA093-CAF1-4689-BDDA-4CD4550CF19C}" type="slidenum">
              <a:t>&lt;#&gt;</a:t>
            </a:fld>
          </a:p>
        </p:txBody>
      </p:sp>
      <p:sp>
        <p:nvSpPr>
          <p:cNvPr id="9" name="PlaceHolder 8"/>
          <p:cNvSpPr>
            <a:spLocks noGrp="1"/>
          </p:cNvSpPr>
          <p:nvPr>
            <p:ph type="dt" idx="10"/>
          </p:nvPr>
        </p:nvSpPr>
        <p:spPr/>
        <p:txBody>
          <a:bodyPr/>
          <a:p>
            <a:r>
              <a:rPr lang="es-MX"/>
              <a:t/>
            </a: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161"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162"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163"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164"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165"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166"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9" name="PlaceHolder 8"/>
          <p:cNvSpPr>
            <a:spLocks noGrp="1"/>
          </p:cNvSpPr>
          <p:nvPr>
            <p:ph type="ftr" idx="11"/>
          </p:nvPr>
        </p:nvSpPr>
        <p:spPr/>
        <p:txBody>
          <a:bodyPr/>
          <a:p>
            <a:r>
              <a:t>Footer</a:t>
            </a:r>
          </a:p>
        </p:txBody>
      </p:sp>
      <p:sp>
        <p:nvSpPr>
          <p:cNvPr id="10" name="PlaceHolder 9"/>
          <p:cNvSpPr>
            <a:spLocks noGrp="1"/>
          </p:cNvSpPr>
          <p:nvPr>
            <p:ph type="sldNum" idx="12"/>
          </p:nvPr>
        </p:nvSpPr>
        <p:spPr/>
        <p:txBody>
          <a:bodyPr/>
          <a:p>
            <a:fld id="{8813D04B-FFC1-46B9-A80E-EE6D78B649DE}" type="slidenum">
              <a:t>&lt;#&gt;</a:t>
            </a:fld>
          </a:p>
        </p:txBody>
      </p:sp>
      <p:sp>
        <p:nvSpPr>
          <p:cNvPr id="11" name="PlaceHolder 10"/>
          <p:cNvSpPr>
            <a:spLocks noGrp="1"/>
          </p:cNvSpPr>
          <p:nvPr>
            <p:ph type="dt" idx="10"/>
          </p:nvPr>
        </p:nvSpPr>
        <p:spPr/>
        <p:txBody>
          <a:bodyPr/>
          <a:p>
            <a:r>
              <a:rPr lang="es-MX"/>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CEDA3C0A-575A-47E4-9758-CE2C066EB831}" type="slidenum">
              <a:t>&lt;#&gt;</a:t>
            </a:fld>
          </a:p>
        </p:txBody>
      </p:sp>
      <p:sp>
        <p:nvSpPr>
          <p:cNvPr id="5" name="PlaceHolder 4"/>
          <p:cNvSpPr>
            <a:spLocks noGrp="1"/>
          </p:cNvSpPr>
          <p:nvPr>
            <p:ph type="dt" idx="1"/>
          </p:nvPr>
        </p:nvSpPr>
        <p:spPr/>
        <p:txBody>
          <a:bodyPr/>
          <a:p>
            <a:r>
              <a:rPr lang="es-MX"/>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a:noFill/>
          <a:ln w="0">
            <a:noFill/>
          </a:ln>
        </p:spPr>
        <p:txBody>
          <a:bodyPr lIns="0" rIns="0" tIns="0" bIns="0" anchor="ctr">
            <a:noAutofit/>
          </a:bodyPr>
          <a:p>
            <a:pPr algn="ctr">
              <a:buNone/>
            </a:pPr>
            <a:endParaRPr b="0" lang="es-MX" sz="3200" spc="-1" strike="noStrike">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51531A3B-B639-4F62-A10E-6CC1A81FACEC}" type="slidenum">
              <a:t>&lt;#&gt;</a:t>
            </a:fld>
          </a:p>
        </p:txBody>
      </p:sp>
      <p:sp>
        <p:nvSpPr>
          <p:cNvPr id="5" name="PlaceHolder 4"/>
          <p:cNvSpPr>
            <a:spLocks noGrp="1"/>
          </p:cNvSpPr>
          <p:nvPr>
            <p:ph type="dt" idx="1"/>
          </p:nvPr>
        </p:nvSpPr>
        <p:spPr/>
        <p:txBody>
          <a:bodyPr/>
          <a:p>
            <a:r>
              <a:rPr lang="es-MX"/>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1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16"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1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6E89B6F5-0E34-44E9-A69E-9B6C82A4EFD3}" type="slidenum">
              <a:t>&lt;#&gt;</a:t>
            </a:fld>
          </a:p>
        </p:txBody>
      </p:sp>
      <p:sp>
        <p:nvSpPr>
          <p:cNvPr id="8" name="PlaceHolder 7"/>
          <p:cNvSpPr>
            <a:spLocks noGrp="1"/>
          </p:cNvSpPr>
          <p:nvPr>
            <p:ph type="dt" idx="1"/>
          </p:nvPr>
        </p:nvSpPr>
        <p:spPr/>
        <p:txBody>
          <a:bodyPr/>
          <a:p>
            <a:r>
              <a:rPr lang="es-MX"/>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19"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2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21"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6A9221BA-E311-4C17-97D9-FF9E9A8FBD04}" type="slidenum">
              <a:t>&lt;#&gt;</a:t>
            </a:fld>
          </a:p>
        </p:txBody>
      </p:sp>
      <p:sp>
        <p:nvSpPr>
          <p:cNvPr id="8" name="PlaceHolder 7"/>
          <p:cNvSpPr>
            <a:spLocks noGrp="1"/>
          </p:cNvSpPr>
          <p:nvPr>
            <p:ph type="dt" idx="1"/>
          </p:nvPr>
        </p:nvSpPr>
        <p:spPr/>
        <p:txBody>
          <a:bodyPr/>
          <a:p>
            <a:r>
              <a:rPr lang="es-MX"/>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s-ES" sz="1800" spc="-1" strike="noStrike">
              <a:solidFill>
                <a:srgbClr val="000000"/>
              </a:solidFill>
              <a:latin typeface="Calibri"/>
            </a:endParaRPr>
          </a:p>
        </p:txBody>
      </p:sp>
      <p:sp>
        <p:nvSpPr>
          <p:cNvPr id="2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2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25"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s-ES" sz="32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F35F1FC3-CA9B-4044-B5B2-603D9FC44A7D}" type="slidenum">
              <a:t>&lt;#&gt;</a:t>
            </a:fld>
          </a:p>
        </p:txBody>
      </p:sp>
      <p:sp>
        <p:nvSpPr>
          <p:cNvPr id="8" name="PlaceHolder 7"/>
          <p:cNvSpPr>
            <a:spLocks noGrp="1"/>
          </p:cNvSpPr>
          <p:nvPr>
            <p:ph type="dt" idx="1"/>
          </p:nvPr>
        </p:nvSpPr>
        <p:spPr/>
        <p:txBody>
          <a:bodyPr/>
          <a:p>
            <a:r>
              <a:rPr lang="es-MX"/>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a:noFill/>
          <a:ln w="0">
            <a:noFill/>
          </a:ln>
        </p:spPr>
        <p:txBody>
          <a:bodyPr anchor="ctr">
            <a:noAutofit/>
          </a:bodyPr>
          <a:p>
            <a:pPr algn="ctr">
              <a:lnSpc>
                <a:spcPct val="100000"/>
              </a:lnSpc>
              <a:buNone/>
            </a:pPr>
            <a:r>
              <a:rPr b="0" lang="es-ES" sz="4400" spc="-1" strike="noStrike">
                <a:solidFill>
                  <a:srgbClr val="000000"/>
                </a:solidFill>
                <a:latin typeface="Calibri"/>
              </a:rPr>
              <a:t>Haga clic para modificar el estilo de título del patrón</a:t>
            </a:r>
            <a:endParaRPr b="0" lang="es-ES" sz="4400" spc="-1" strike="noStrike">
              <a:solidFill>
                <a:srgbClr val="000000"/>
              </a:solidFill>
              <a:latin typeface="Calibri"/>
            </a:endParaRPr>
          </a:p>
        </p:txBody>
      </p:sp>
      <p:sp>
        <p:nvSpPr>
          <p:cNvPr id="1" name="PlaceHolder 2"/>
          <p:cNvSpPr>
            <a:spLocks noGrp="1"/>
          </p:cNvSpPr>
          <p:nvPr>
            <p:ph type="dt" idx="1"/>
          </p:nvPr>
        </p:nvSpPr>
        <p:spPr>
          <a:xfrm>
            <a:off x="457200" y="6356520"/>
            <a:ext cx="2133360" cy="364680"/>
          </a:xfrm>
          <a:prstGeom prst="rect">
            <a:avLst/>
          </a:prstGeom>
          <a:noFill/>
          <a:ln w="0">
            <a:noFill/>
          </a:ln>
        </p:spPr>
        <p:txBody>
          <a:bodyPr anchor="ctr">
            <a:noAutofit/>
          </a:bodyPr>
          <a:lstStyle>
            <a:lvl1pPr>
              <a:lnSpc>
                <a:spcPct val="100000"/>
              </a:lnSpc>
              <a:buNone/>
              <a:defRPr b="0" lang="es-ES" sz="1200" spc="-1" strike="noStrike">
                <a:solidFill>
                  <a:srgbClr val="8b8b8b"/>
                </a:solidFill>
                <a:latin typeface="Calibri"/>
              </a:defRPr>
            </a:lvl1pPr>
          </a:lstStyle>
          <a:p>
            <a:pPr>
              <a:lnSpc>
                <a:spcPct val="100000"/>
              </a:lnSpc>
              <a:buNone/>
            </a:pPr>
            <a:r>
              <a:rPr b="0" lang="es-ES" sz="1200" spc="-1" strike="noStrike">
                <a:solidFill>
                  <a:srgbClr val="8b8b8b"/>
                </a:solidFill>
                <a:latin typeface="Calibri"/>
              </a:rPr>
              <a:t>&lt;fecha/hora&gt;</a:t>
            </a:r>
            <a:endParaRPr b="0" lang="es-MX" sz="1200" spc="-1" strike="noStrike">
              <a:latin typeface="Times New Roman"/>
            </a:endParaRPr>
          </a:p>
        </p:txBody>
      </p:sp>
      <p:sp>
        <p:nvSpPr>
          <p:cNvPr id="2" name="PlaceHolder 3"/>
          <p:cNvSpPr>
            <a:spLocks noGrp="1"/>
          </p:cNvSpPr>
          <p:nvPr>
            <p:ph type="ftr" idx="2"/>
          </p:nvPr>
        </p:nvSpPr>
        <p:spPr>
          <a:xfrm>
            <a:off x="3124080" y="6356520"/>
            <a:ext cx="2895120" cy="364680"/>
          </a:xfrm>
          <a:prstGeom prst="rect">
            <a:avLst/>
          </a:prstGeom>
          <a:noFill/>
          <a:ln w="0">
            <a:noFill/>
          </a:ln>
        </p:spPr>
        <p:txBody>
          <a:bodyPr anchor="ctr">
            <a:noAutofit/>
          </a:bodyPr>
          <a:lstStyle>
            <a:lvl1pPr algn="ctr">
              <a:buNone/>
              <a:defRPr b="0" lang="es-MX" sz="1400" spc="-1" strike="noStrike">
                <a:latin typeface="Times New Roman"/>
              </a:defRPr>
            </a:lvl1pPr>
          </a:lstStyle>
          <a:p>
            <a:pPr algn="ctr">
              <a:buNone/>
            </a:pPr>
            <a:r>
              <a:rPr b="0" lang="es-MX" sz="1400" spc="-1" strike="noStrike">
                <a:latin typeface="Times New Roman"/>
              </a:rPr>
              <a:t>&lt;pie de página&gt;</a:t>
            </a:r>
            <a:endParaRPr b="0" lang="es-MX" sz="1400" spc="-1" strike="noStrike">
              <a:latin typeface="Times New Roman"/>
            </a:endParaRPr>
          </a:p>
        </p:txBody>
      </p:sp>
      <p:sp>
        <p:nvSpPr>
          <p:cNvPr id="3" name="PlaceHolder 4"/>
          <p:cNvSpPr>
            <a:spLocks noGrp="1"/>
          </p:cNvSpPr>
          <p:nvPr>
            <p:ph type="sldNum" idx="3"/>
          </p:nvPr>
        </p:nvSpPr>
        <p:spPr>
          <a:xfrm>
            <a:off x="6553080" y="6356520"/>
            <a:ext cx="2133360" cy="364680"/>
          </a:xfrm>
          <a:prstGeom prst="rect">
            <a:avLst/>
          </a:prstGeom>
          <a:noFill/>
          <a:ln w="0">
            <a:noFill/>
          </a:ln>
        </p:spPr>
        <p:txBody>
          <a:bodyPr anchor="ctr">
            <a:noAutofit/>
          </a:bodyPr>
          <a:lstStyle>
            <a:lvl1pPr algn="r">
              <a:lnSpc>
                <a:spcPct val="100000"/>
              </a:lnSpc>
              <a:buNone/>
              <a:defRPr b="0" lang="es-ES" sz="1200" spc="-1" strike="noStrike">
                <a:solidFill>
                  <a:srgbClr val="8b8b8b"/>
                </a:solidFill>
                <a:latin typeface="Calibri"/>
              </a:defRPr>
            </a:lvl1pPr>
          </a:lstStyle>
          <a:p>
            <a:pPr algn="r">
              <a:lnSpc>
                <a:spcPct val="100000"/>
              </a:lnSpc>
              <a:buNone/>
            </a:pPr>
            <a:fld id="{5ACF59FB-9491-4204-B1AA-982BFF34B292}" type="slidenum">
              <a:rPr b="0" lang="es-ES" sz="1200" spc="-1" strike="noStrike">
                <a:solidFill>
                  <a:srgbClr val="8b8b8b"/>
                </a:solidFill>
                <a:latin typeface="Calibri"/>
              </a:rPr>
              <a:t>&lt;número&gt;</a:t>
            </a:fld>
            <a:endParaRPr b="0" lang="es-MX" sz="1200" spc="-1" strike="noStrike">
              <a:latin typeface="Times New Roman"/>
            </a:endParaRPr>
          </a:p>
        </p:txBody>
      </p:sp>
      <p:sp>
        <p:nvSpPr>
          <p:cNvPr id="4"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ES" sz="3200" spc="-1" strike="noStrike">
                <a:solidFill>
                  <a:srgbClr val="000000"/>
                </a:solidFill>
                <a:latin typeface="Calibri"/>
              </a:rPr>
              <a:t>Pulse para editar el formato de texto del esquema</a:t>
            </a:r>
            <a:endParaRPr b="0" lang="es-E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s-ES" sz="2400" spc="-1" strike="noStrike">
                <a:solidFill>
                  <a:srgbClr val="000000"/>
                </a:solidFill>
                <a:latin typeface="Calibri"/>
              </a:rPr>
              <a:t>Segundo nivel del esquema</a:t>
            </a:r>
            <a:endParaRPr b="0" lang="es-E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s-ES" sz="2000" spc="-1" strike="noStrike">
                <a:solidFill>
                  <a:srgbClr val="000000"/>
                </a:solidFill>
                <a:latin typeface="Calibri"/>
              </a:rPr>
              <a:t>Tercer nivel del esquema</a:t>
            </a:r>
            <a:endParaRPr b="0" lang="es-E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s-ES" sz="2000" spc="-1" strike="noStrike">
                <a:solidFill>
                  <a:srgbClr val="000000"/>
                </a:solidFill>
                <a:latin typeface="Calibri"/>
              </a:rPr>
              <a:t>Cuarto nivel del esquema</a:t>
            </a:r>
            <a:endParaRPr b="0" lang="es-E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s-ES" sz="2000" spc="-1" strike="noStrike">
                <a:solidFill>
                  <a:srgbClr val="000000"/>
                </a:solidFill>
                <a:latin typeface="Calibri"/>
              </a:rPr>
              <a:t>Quinto nivel del esquema</a:t>
            </a:r>
            <a:endParaRPr b="0" lang="es-E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s-ES" sz="2000" spc="-1" strike="noStrike">
                <a:solidFill>
                  <a:srgbClr val="000000"/>
                </a:solidFill>
                <a:latin typeface="Calibri"/>
              </a:rPr>
              <a:t>Sexto nivel del esquema</a:t>
            </a:r>
            <a:endParaRPr b="0" lang="es-E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s-ES" sz="2000" spc="-1" strike="noStrike">
                <a:solidFill>
                  <a:srgbClr val="000000"/>
                </a:solidFill>
                <a:latin typeface="Calibri"/>
              </a:rPr>
              <a:t>Séptimo nivel del esquema</a:t>
            </a:r>
            <a:endParaRPr b="0" lang="es-E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680"/>
            <a:ext cx="8229240" cy="1142640"/>
          </a:xfrm>
          <a:prstGeom prst="rect">
            <a:avLst/>
          </a:prstGeom>
          <a:noFill/>
          <a:ln w="0">
            <a:noFill/>
          </a:ln>
        </p:spPr>
        <p:txBody>
          <a:bodyPr anchor="ctr">
            <a:noAutofit/>
          </a:bodyPr>
          <a:p>
            <a:pPr algn="ctr">
              <a:lnSpc>
                <a:spcPct val="100000"/>
              </a:lnSpc>
              <a:buNone/>
            </a:pPr>
            <a:r>
              <a:rPr b="0" lang="es-ES" sz="4400" spc="-1" strike="noStrike">
                <a:solidFill>
                  <a:srgbClr val="000000"/>
                </a:solidFill>
                <a:latin typeface="Calibri"/>
              </a:rPr>
              <a:t>Haga clic para modificar el estilo de título del patrón</a:t>
            </a:r>
            <a:endParaRPr b="0" lang="es-ES" sz="4400" spc="-1" strike="noStrike">
              <a:solidFill>
                <a:srgbClr val="000000"/>
              </a:solidFill>
              <a:latin typeface="Calibri"/>
            </a:endParaRPr>
          </a:p>
        </p:txBody>
      </p:sp>
      <p:sp>
        <p:nvSpPr>
          <p:cNvPr id="42" name="PlaceHolder 2"/>
          <p:cNvSpPr>
            <a:spLocks noGrp="1"/>
          </p:cNvSpPr>
          <p:nvPr>
            <p:ph type="dt" idx="4"/>
          </p:nvPr>
        </p:nvSpPr>
        <p:spPr>
          <a:xfrm>
            <a:off x="457200" y="6356520"/>
            <a:ext cx="2133360" cy="364680"/>
          </a:xfrm>
          <a:prstGeom prst="rect">
            <a:avLst/>
          </a:prstGeom>
          <a:noFill/>
          <a:ln w="0">
            <a:noFill/>
          </a:ln>
        </p:spPr>
        <p:txBody>
          <a:bodyPr anchor="ctr">
            <a:noAutofit/>
          </a:bodyPr>
          <a:lstStyle>
            <a:lvl1pPr>
              <a:lnSpc>
                <a:spcPct val="100000"/>
              </a:lnSpc>
              <a:buNone/>
              <a:defRPr b="0" lang="es-ES" sz="1200" spc="-1" strike="noStrike">
                <a:solidFill>
                  <a:srgbClr val="8b8b8b"/>
                </a:solidFill>
                <a:latin typeface="Calibri"/>
              </a:defRPr>
            </a:lvl1pPr>
          </a:lstStyle>
          <a:p>
            <a:pPr>
              <a:lnSpc>
                <a:spcPct val="100000"/>
              </a:lnSpc>
              <a:buNone/>
            </a:pPr>
            <a:r>
              <a:rPr b="0" lang="es-ES" sz="1200" spc="-1" strike="noStrike">
                <a:solidFill>
                  <a:srgbClr val="8b8b8b"/>
                </a:solidFill>
                <a:latin typeface="Calibri"/>
              </a:rPr>
              <a:t>&lt;fecha/hora&gt;</a:t>
            </a:r>
            <a:endParaRPr b="0" lang="es-MX" sz="1200" spc="-1" strike="noStrike">
              <a:latin typeface="Times New Roman"/>
            </a:endParaRPr>
          </a:p>
        </p:txBody>
      </p:sp>
      <p:sp>
        <p:nvSpPr>
          <p:cNvPr id="43" name="PlaceHolder 3"/>
          <p:cNvSpPr>
            <a:spLocks noGrp="1"/>
          </p:cNvSpPr>
          <p:nvPr>
            <p:ph type="ftr" idx="5"/>
          </p:nvPr>
        </p:nvSpPr>
        <p:spPr>
          <a:xfrm>
            <a:off x="3124080" y="6356520"/>
            <a:ext cx="2895120" cy="364680"/>
          </a:xfrm>
          <a:prstGeom prst="rect">
            <a:avLst/>
          </a:prstGeom>
          <a:noFill/>
          <a:ln w="0">
            <a:noFill/>
          </a:ln>
        </p:spPr>
        <p:txBody>
          <a:bodyPr anchor="ctr">
            <a:noAutofit/>
          </a:bodyPr>
          <a:lstStyle>
            <a:lvl1pPr algn="ctr">
              <a:buNone/>
              <a:defRPr b="0" lang="es-MX" sz="1400" spc="-1" strike="noStrike">
                <a:latin typeface="Times New Roman"/>
              </a:defRPr>
            </a:lvl1pPr>
          </a:lstStyle>
          <a:p>
            <a:pPr algn="ctr">
              <a:buNone/>
            </a:pPr>
            <a:r>
              <a:rPr b="0" lang="es-MX" sz="1400" spc="-1" strike="noStrike">
                <a:latin typeface="Times New Roman"/>
              </a:rPr>
              <a:t>&lt;pie de página&gt;</a:t>
            </a:r>
            <a:endParaRPr b="0" lang="es-MX" sz="1400" spc="-1" strike="noStrike">
              <a:latin typeface="Times New Roman"/>
            </a:endParaRPr>
          </a:p>
        </p:txBody>
      </p:sp>
      <p:sp>
        <p:nvSpPr>
          <p:cNvPr id="44" name="PlaceHolder 4"/>
          <p:cNvSpPr>
            <a:spLocks noGrp="1"/>
          </p:cNvSpPr>
          <p:nvPr>
            <p:ph type="sldNum" idx="6"/>
          </p:nvPr>
        </p:nvSpPr>
        <p:spPr>
          <a:xfrm>
            <a:off x="6553080" y="6356520"/>
            <a:ext cx="2133360" cy="364680"/>
          </a:xfrm>
          <a:prstGeom prst="rect">
            <a:avLst/>
          </a:prstGeom>
          <a:noFill/>
          <a:ln w="0">
            <a:noFill/>
          </a:ln>
        </p:spPr>
        <p:txBody>
          <a:bodyPr anchor="ctr">
            <a:noAutofit/>
          </a:bodyPr>
          <a:lstStyle>
            <a:lvl1pPr algn="r">
              <a:lnSpc>
                <a:spcPct val="100000"/>
              </a:lnSpc>
              <a:buNone/>
              <a:defRPr b="0" lang="es-ES" sz="1200" spc="-1" strike="noStrike">
                <a:solidFill>
                  <a:srgbClr val="8b8b8b"/>
                </a:solidFill>
                <a:latin typeface="Calibri"/>
              </a:defRPr>
            </a:lvl1pPr>
          </a:lstStyle>
          <a:p>
            <a:pPr algn="r">
              <a:lnSpc>
                <a:spcPct val="100000"/>
              </a:lnSpc>
              <a:buNone/>
            </a:pPr>
            <a:fld id="{0BE800D1-66CE-4FC5-B35E-EC55D51FE7F6}" type="slidenum">
              <a:rPr b="0" lang="es-ES" sz="1200" spc="-1" strike="noStrike">
                <a:solidFill>
                  <a:srgbClr val="8b8b8b"/>
                </a:solidFill>
                <a:latin typeface="Calibri"/>
              </a:rPr>
              <a:t>&lt;número&gt;</a:t>
            </a:fld>
            <a:endParaRPr b="0" lang="es-MX" sz="1200" spc="-1" strike="noStrike">
              <a:latin typeface="Times New Roman"/>
            </a:endParaRPr>
          </a:p>
        </p:txBody>
      </p:sp>
      <p:sp>
        <p:nvSpPr>
          <p:cNvPr id="45"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ES" sz="3200" spc="-1" strike="noStrike">
                <a:solidFill>
                  <a:srgbClr val="000000"/>
                </a:solidFill>
                <a:latin typeface="Calibri"/>
              </a:rPr>
              <a:t>Pulse para editar el formato de texto del esquema</a:t>
            </a:r>
            <a:endParaRPr b="0" lang="es-E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s-ES" sz="2400" spc="-1" strike="noStrike">
                <a:solidFill>
                  <a:srgbClr val="000000"/>
                </a:solidFill>
                <a:latin typeface="Calibri"/>
              </a:rPr>
              <a:t>Segundo nivel del esquema</a:t>
            </a:r>
            <a:endParaRPr b="0" lang="es-E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s-ES" sz="2000" spc="-1" strike="noStrike">
                <a:solidFill>
                  <a:srgbClr val="000000"/>
                </a:solidFill>
                <a:latin typeface="Calibri"/>
              </a:rPr>
              <a:t>Tercer nivel del esquema</a:t>
            </a:r>
            <a:endParaRPr b="0" lang="es-E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s-ES" sz="2000" spc="-1" strike="noStrike">
                <a:solidFill>
                  <a:srgbClr val="000000"/>
                </a:solidFill>
                <a:latin typeface="Calibri"/>
              </a:rPr>
              <a:t>Cuarto nivel del esquema</a:t>
            </a:r>
            <a:endParaRPr b="0" lang="es-E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s-ES" sz="2000" spc="-1" strike="noStrike">
                <a:solidFill>
                  <a:srgbClr val="000000"/>
                </a:solidFill>
                <a:latin typeface="Calibri"/>
              </a:rPr>
              <a:t>Quinto nivel del esquema</a:t>
            </a:r>
            <a:endParaRPr b="0" lang="es-E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s-ES" sz="2000" spc="-1" strike="noStrike">
                <a:solidFill>
                  <a:srgbClr val="000000"/>
                </a:solidFill>
                <a:latin typeface="Calibri"/>
              </a:rPr>
              <a:t>Sexto nivel del esquema</a:t>
            </a:r>
            <a:endParaRPr b="0" lang="es-E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s-ES" sz="2000" spc="-1" strike="noStrike">
                <a:solidFill>
                  <a:srgbClr val="000000"/>
                </a:solidFill>
                <a:latin typeface="Calibri"/>
              </a:rPr>
              <a:t>Séptimo nivel del esquema</a:t>
            </a:r>
            <a:endParaRPr b="0" lang="es-E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PlaceHolder 1"/>
          <p:cNvSpPr>
            <a:spLocks noGrp="1"/>
          </p:cNvSpPr>
          <p:nvPr>
            <p:ph type="dt" idx="7"/>
          </p:nvPr>
        </p:nvSpPr>
        <p:spPr>
          <a:xfrm>
            <a:off x="457200" y="6356520"/>
            <a:ext cx="2133360" cy="364680"/>
          </a:xfrm>
          <a:prstGeom prst="rect">
            <a:avLst/>
          </a:prstGeom>
          <a:noFill/>
          <a:ln w="0">
            <a:noFill/>
          </a:ln>
        </p:spPr>
        <p:txBody>
          <a:bodyPr anchor="ctr">
            <a:noAutofit/>
          </a:bodyPr>
          <a:lstStyle>
            <a:lvl1pPr>
              <a:lnSpc>
                <a:spcPct val="100000"/>
              </a:lnSpc>
              <a:buNone/>
              <a:defRPr b="0" lang="es-ES" sz="1200" spc="-1" strike="noStrike">
                <a:solidFill>
                  <a:srgbClr val="8b8b8b"/>
                </a:solidFill>
                <a:latin typeface="Calibri"/>
              </a:defRPr>
            </a:lvl1pPr>
          </a:lstStyle>
          <a:p>
            <a:pPr>
              <a:lnSpc>
                <a:spcPct val="100000"/>
              </a:lnSpc>
              <a:buNone/>
            </a:pPr>
            <a:r>
              <a:rPr b="0" lang="es-ES" sz="1200" spc="-1" strike="noStrike">
                <a:solidFill>
                  <a:srgbClr val="8b8b8b"/>
                </a:solidFill>
                <a:latin typeface="Calibri"/>
              </a:rPr>
              <a:t>&lt;fecha/hora&gt;</a:t>
            </a:r>
            <a:endParaRPr b="0" lang="es-MX" sz="1200" spc="-1" strike="noStrike">
              <a:latin typeface="Times New Roman"/>
            </a:endParaRPr>
          </a:p>
        </p:txBody>
      </p:sp>
      <p:sp>
        <p:nvSpPr>
          <p:cNvPr id="83" name="PlaceHolder 2"/>
          <p:cNvSpPr>
            <a:spLocks noGrp="1"/>
          </p:cNvSpPr>
          <p:nvPr>
            <p:ph type="ftr" idx="8"/>
          </p:nvPr>
        </p:nvSpPr>
        <p:spPr>
          <a:xfrm>
            <a:off x="3124080" y="6356520"/>
            <a:ext cx="2895120" cy="364680"/>
          </a:xfrm>
          <a:prstGeom prst="rect">
            <a:avLst/>
          </a:prstGeom>
          <a:noFill/>
          <a:ln w="0">
            <a:noFill/>
          </a:ln>
        </p:spPr>
        <p:txBody>
          <a:bodyPr anchor="ctr">
            <a:noAutofit/>
          </a:bodyPr>
          <a:lstStyle>
            <a:lvl1pPr algn="ctr">
              <a:buNone/>
              <a:defRPr b="0" lang="es-MX" sz="1400" spc="-1" strike="noStrike">
                <a:latin typeface="Times New Roman"/>
              </a:defRPr>
            </a:lvl1pPr>
          </a:lstStyle>
          <a:p>
            <a:pPr algn="ctr">
              <a:buNone/>
            </a:pPr>
            <a:r>
              <a:rPr b="0" lang="es-MX" sz="1400" spc="-1" strike="noStrike">
                <a:latin typeface="Times New Roman"/>
              </a:rPr>
              <a:t>&lt;pie de página&gt;</a:t>
            </a:r>
            <a:endParaRPr b="0" lang="es-MX" sz="1400" spc="-1" strike="noStrike">
              <a:latin typeface="Times New Roman"/>
            </a:endParaRPr>
          </a:p>
        </p:txBody>
      </p:sp>
      <p:sp>
        <p:nvSpPr>
          <p:cNvPr id="84" name="PlaceHolder 3"/>
          <p:cNvSpPr>
            <a:spLocks noGrp="1"/>
          </p:cNvSpPr>
          <p:nvPr>
            <p:ph type="sldNum" idx="9"/>
          </p:nvPr>
        </p:nvSpPr>
        <p:spPr>
          <a:xfrm>
            <a:off x="6553080" y="6356520"/>
            <a:ext cx="2133360" cy="364680"/>
          </a:xfrm>
          <a:prstGeom prst="rect">
            <a:avLst/>
          </a:prstGeom>
          <a:noFill/>
          <a:ln w="0">
            <a:noFill/>
          </a:ln>
        </p:spPr>
        <p:txBody>
          <a:bodyPr anchor="ctr">
            <a:noAutofit/>
          </a:bodyPr>
          <a:lstStyle>
            <a:lvl1pPr algn="r">
              <a:lnSpc>
                <a:spcPct val="100000"/>
              </a:lnSpc>
              <a:buNone/>
              <a:defRPr b="0" lang="es-ES" sz="1200" spc="-1" strike="noStrike">
                <a:solidFill>
                  <a:srgbClr val="8b8b8b"/>
                </a:solidFill>
                <a:latin typeface="Calibri"/>
              </a:defRPr>
            </a:lvl1pPr>
          </a:lstStyle>
          <a:p>
            <a:pPr algn="r">
              <a:lnSpc>
                <a:spcPct val="100000"/>
              </a:lnSpc>
              <a:buNone/>
            </a:pPr>
            <a:fld id="{0423EE36-ABF7-477E-ACE7-98EE04EB0A49}" type="slidenum">
              <a:rPr b="0" lang="es-ES" sz="1200" spc="-1" strike="noStrike">
                <a:solidFill>
                  <a:srgbClr val="8b8b8b"/>
                </a:solidFill>
                <a:latin typeface="Calibri"/>
              </a:rPr>
              <a:t>&lt;número&gt;</a:t>
            </a:fld>
            <a:endParaRPr b="0" lang="es-MX" sz="1200" spc="-1" strike="noStrike">
              <a:latin typeface="Times New Roman"/>
            </a:endParaRPr>
          </a:p>
        </p:txBody>
      </p:sp>
      <p:sp>
        <p:nvSpPr>
          <p:cNvPr id="85" name="PlaceHolder 4"/>
          <p:cNvSpPr>
            <a:spLocks noGrp="1"/>
          </p:cNvSpPr>
          <p:nvPr>
            <p:ph type="title"/>
          </p:nvPr>
        </p:nvSpPr>
        <p:spPr>
          <a:xfrm>
            <a:off x="457200" y="273600"/>
            <a:ext cx="8229240" cy="1144800"/>
          </a:xfrm>
          <a:prstGeom prst="rect">
            <a:avLst/>
          </a:prstGeom>
          <a:noFill/>
          <a:ln w="0">
            <a:noFill/>
          </a:ln>
        </p:spPr>
        <p:txBody>
          <a:bodyPr lIns="0" rIns="0" tIns="0" bIns="0" anchor="ctr">
            <a:noAutofit/>
          </a:bodyPr>
          <a:p>
            <a:r>
              <a:rPr b="0" lang="es-ES" sz="1800" spc="-1" strike="noStrike">
                <a:solidFill>
                  <a:srgbClr val="000000"/>
                </a:solidFill>
                <a:latin typeface="Calibri"/>
              </a:rPr>
              <a:t>Pulse para editar el formato del texto de título</a:t>
            </a:r>
            <a:endParaRPr b="0" lang="es-ES" sz="1800" spc="-1" strike="noStrike">
              <a:solidFill>
                <a:srgbClr val="000000"/>
              </a:solidFill>
              <a:latin typeface="Calibri"/>
            </a:endParaRPr>
          </a:p>
        </p:txBody>
      </p:sp>
      <p:sp>
        <p:nvSpPr>
          <p:cNvPr id="86"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ES" sz="3200" spc="-1" strike="noStrike">
                <a:solidFill>
                  <a:srgbClr val="000000"/>
                </a:solidFill>
                <a:latin typeface="Calibri"/>
              </a:rPr>
              <a:t>Pulse para editar el formato de texto del esquema</a:t>
            </a:r>
            <a:endParaRPr b="0" lang="es-E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s-ES" sz="2400" spc="-1" strike="noStrike">
                <a:solidFill>
                  <a:srgbClr val="000000"/>
                </a:solidFill>
                <a:latin typeface="Calibri"/>
              </a:rPr>
              <a:t>Segundo nivel del esquema</a:t>
            </a:r>
            <a:endParaRPr b="0" lang="es-E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s-ES" sz="2000" spc="-1" strike="noStrike">
                <a:solidFill>
                  <a:srgbClr val="000000"/>
                </a:solidFill>
                <a:latin typeface="Calibri"/>
              </a:rPr>
              <a:t>Tercer nivel del esquema</a:t>
            </a:r>
            <a:endParaRPr b="0" lang="es-E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s-ES" sz="2000" spc="-1" strike="noStrike">
                <a:solidFill>
                  <a:srgbClr val="000000"/>
                </a:solidFill>
                <a:latin typeface="Calibri"/>
              </a:rPr>
              <a:t>Cuarto nivel del esquema</a:t>
            </a:r>
            <a:endParaRPr b="0" lang="es-E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s-ES" sz="2000" spc="-1" strike="noStrike">
                <a:solidFill>
                  <a:srgbClr val="000000"/>
                </a:solidFill>
                <a:latin typeface="Calibri"/>
              </a:rPr>
              <a:t>Quinto nivel del esquema</a:t>
            </a:r>
            <a:endParaRPr b="0" lang="es-E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s-ES" sz="2000" spc="-1" strike="noStrike">
                <a:solidFill>
                  <a:srgbClr val="000000"/>
                </a:solidFill>
                <a:latin typeface="Calibri"/>
              </a:rPr>
              <a:t>Sexto nivel del esquema</a:t>
            </a:r>
            <a:endParaRPr b="0" lang="es-E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s-ES" sz="2000" spc="-1" strike="noStrike">
                <a:solidFill>
                  <a:srgbClr val="000000"/>
                </a:solidFill>
                <a:latin typeface="Calibri"/>
              </a:rPr>
              <a:t>Séptimo nivel del esquema</a:t>
            </a:r>
            <a:endParaRPr b="0" lang="es-E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4680"/>
            <a:ext cx="8229240" cy="1142640"/>
          </a:xfrm>
          <a:prstGeom prst="rect">
            <a:avLst/>
          </a:prstGeom>
          <a:noFill/>
          <a:ln w="0">
            <a:noFill/>
          </a:ln>
        </p:spPr>
        <p:txBody>
          <a:bodyPr anchor="ctr">
            <a:noAutofit/>
          </a:bodyPr>
          <a:p>
            <a:pPr algn="ctr">
              <a:lnSpc>
                <a:spcPct val="100000"/>
              </a:lnSpc>
              <a:buNone/>
            </a:pPr>
            <a:r>
              <a:rPr b="0" lang="es-ES" sz="4400" spc="-1" strike="noStrike">
                <a:solidFill>
                  <a:srgbClr val="000000"/>
                </a:solidFill>
                <a:latin typeface="Calibri"/>
              </a:rPr>
              <a:t>Haga clic para modificar el estilo de título del patrón</a:t>
            </a:r>
            <a:endParaRPr b="0" lang="es-ES" sz="4400" spc="-1" strike="noStrike">
              <a:solidFill>
                <a:srgbClr val="000000"/>
              </a:solidFill>
              <a:latin typeface="Calibri"/>
            </a:endParaRPr>
          </a:p>
        </p:txBody>
      </p:sp>
      <p:sp>
        <p:nvSpPr>
          <p:cNvPr id="124" name="PlaceHolder 2"/>
          <p:cNvSpPr>
            <a:spLocks noGrp="1"/>
          </p:cNvSpPr>
          <p:nvPr>
            <p:ph type="body"/>
          </p:nvPr>
        </p:nvSpPr>
        <p:spPr>
          <a:xfrm>
            <a:off x="457200" y="1535040"/>
            <a:ext cx="4039920" cy="639360"/>
          </a:xfrm>
          <a:prstGeom prst="rect">
            <a:avLst/>
          </a:prstGeom>
          <a:noFill/>
          <a:ln w="0">
            <a:noFill/>
          </a:ln>
        </p:spPr>
        <p:txBody>
          <a:bodyPr anchor="b">
            <a:noAutofit/>
          </a:bodyPr>
          <a:p>
            <a:pPr>
              <a:lnSpc>
                <a:spcPct val="100000"/>
              </a:lnSpc>
              <a:spcBef>
                <a:spcPts val="479"/>
              </a:spcBef>
              <a:buNone/>
              <a:tabLst>
                <a:tab algn="l" pos="0"/>
              </a:tabLst>
            </a:pPr>
            <a:r>
              <a:rPr b="1" lang="es-ES" sz="2400" spc="-1" strike="noStrike">
                <a:solidFill>
                  <a:srgbClr val="000000"/>
                </a:solidFill>
                <a:latin typeface="Calibri"/>
              </a:rPr>
              <a:t>Haga clic para modificar el estilo de texto del patrón</a:t>
            </a:r>
            <a:endParaRPr b="0" lang="es-ES" sz="2400" spc="-1" strike="noStrike">
              <a:solidFill>
                <a:srgbClr val="000000"/>
              </a:solidFill>
              <a:latin typeface="Calibri"/>
            </a:endParaRPr>
          </a:p>
        </p:txBody>
      </p:sp>
      <p:sp>
        <p:nvSpPr>
          <p:cNvPr id="125" name="PlaceHolder 3"/>
          <p:cNvSpPr>
            <a:spLocks noGrp="1"/>
          </p:cNvSpPr>
          <p:nvPr>
            <p:ph type="body"/>
          </p:nvPr>
        </p:nvSpPr>
        <p:spPr>
          <a:xfrm>
            <a:off x="457200" y="2174760"/>
            <a:ext cx="4039920" cy="3951000"/>
          </a:xfrm>
          <a:prstGeom prst="rect">
            <a:avLst/>
          </a:prstGeom>
          <a:noFill/>
          <a:ln w="0">
            <a:noFill/>
          </a:ln>
        </p:spPr>
        <p:txBody>
          <a:bodyPr anchor="t">
            <a:noAutofit/>
          </a:bodyPr>
          <a:p>
            <a:pPr marL="343080" indent="-343080">
              <a:lnSpc>
                <a:spcPct val="100000"/>
              </a:lnSpc>
              <a:spcBef>
                <a:spcPts val="479"/>
              </a:spcBef>
              <a:buClr>
                <a:srgbClr val="000000"/>
              </a:buClr>
              <a:buFont typeface="Arial"/>
              <a:buChar char="•"/>
            </a:pPr>
            <a:r>
              <a:rPr b="0" lang="es-ES" sz="2400" spc="-1" strike="noStrike">
                <a:solidFill>
                  <a:srgbClr val="000000"/>
                </a:solidFill>
                <a:latin typeface="Calibri"/>
              </a:rPr>
              <a:t>Haga clic para modificar el estilo de texto del patrón</a:t>
            </a:r>
            <a:endParaRPr b="0" lang="es-ES" sz="2400" spc="-1" strike="noStrike">
              <a:solidFill>
                <a:srgbClr val="000000"/>
              </a:solidFill>
              <a:latin typeface="Calibri"/>
            </a:endParaRPr>
          </a:p>
          <a:p>
            <a:pPr lvl="1" marL="743040" indent="-285840">
              <a:lnSpc>
                <a:spcPct val="100000"/>
              </a:lnSpc>
              <a:spcBef>
                <a:spcPts val="400"/>
              </a:spcBef>
              <a:buClr>
                <a:srgbClr val="000000"/>
              </a:buClr>
              <a:buFont typeface="Arial"/>
              <a:buChar char="–"/>
            </a:pPr>
            <a:r>
              <a:rPr b="0" lang="es-ES" sz="2000" spc="-1" strike="noStrike">
                <a:solidFill>
                  <a:srgbClr val="000000"/>
                </a:solidFill>
                <a:latin typeface="Calibri"/>
              </a:rPr>
              <a:t>Segundo nivel</a:t>
            </a:r>
            <a:endParaRPr b="0" lang="es-ES" sz="2000" spc="-1" strike="noStrike">
              <a:solidFill>
                <a:srgbClr val="000000"/>
              </a:solidFill>
              <a:latin typeface="Calibri"/>
            </a:endParaRPr>
          </a:p>
          <a:p>
            <a:pPr lvl="2" marL="1143000" indent="-228600">
              <a:lnSpc>
                <a:spcPct val="100000"/>
              </a:lnSpc>
              <a:spcBef>
                <a:spcPts val="360"/>
              </a:spcBef>
              <a:buClr>
                <a:srgbClr val="000000"/>
              </a:buClr>
              <a:buFont typeface="Arial"/>
              <a:buChar char="•"/>
            </a:pPr>
            <a:r>
              <a:rPr b="0" lang="es-ES" sz="1800" spc="-1" strike="noStrike">
                <a:solidFill>
                  <a:srgbClr val="000000"/>
                </a:solidFill>
                <a:latin typeface="Calibri"/>
              </a:rPr>
              <a:t>Tercer nivel</a:t>
            </a:r>
            <a:endParaRPr b="0" lang="es-ES" sz="1800" spc="-1" strike="noStrike">
              <a:solidFill>
                <a:srgbClr val="000000"/>
              </a:solidFill>
              <a:latin typeface="Calibri"/>
            </a:endParaRPr>
          </a:p>
          <a:p>
            <a:pPr lvl="3" marL="1600200" indent="-228600">
              <a:lnSpc>
                <a:spcPct val="100000"/>
              </a:lnSpc>
              <a:spcBef>
                <a:spcPts val="320"/>
              </a:spcBef>
              <a:buClr>
                <a:srgbClr val="000000"/>
              </a:buClr>
              <a:buFont typeface="Arial"/>
              <a:buChar char="–"/>
            </a:pPr>
            <a:r>
              <a:rPr b="0" lang="es-ES" sz="1600" spc="-1" strike="noStrike">
                <a:solidFill>
                  <a:srgbClr val="000000"/>
                </a:solidFill>
                <a:latin typeface="Calibri"/>
              </a:rPr>
              <a:t>Cuarto nivel</a:t>
            </a:r>
            <a:endParaRPr b="0" lang="es-ES" sz="1600" spc="-1" strike="noStrike">
              <a:solidFill>
                <a:srgbClr val="000000"/>
              </a:solidFill>
              <a:latin typeface="Calibri"/>
            </a:endParaRPr>
          </a:p>
          <a:p>
            <a:pPr lvl="4" marL="2057400" indent="-228600">
              <a:lnSpc>
                <a:spcPct val="100000"/>
              </a:lnSpc>
              <a:spcBef>
                <a:spcPts val="320"/>
              </a:spcBef>
              <a:buClr>
                <a:srgbClr val="000000"/>
              </a:buClr>
              <a:buFont typeface="Arial"/>
              <a:buChar char="»"/>
            </a:pPr>
            <a:r>
              <a:rPr b="0" lang="es-ES" sz="1600" spc="-1" strike="noStrike">
                <a:solidFill>
                  <a:srgbClr val="000000"/>
                </a:solidFill>
                <a:latin typeface="Calibri"/>
              </a:rPr>
              <a:t>Quinto nivel</a:t>
            </a:r>
            <a:endParaRPr b="0" lang="es-ES" sz="1600" spc="-1" strike="noStrike">
              <a:solidFill>
                <a:srgbClr val="000000"/>
              </a:solidFill>
              <a:latin typeface="Calibri"/>
            </a:endParaRPr>
          </a:p>
        </p:txBody>
      </p:sp>
      <p:sp>
        <p:nvSpPr>
          <p:cNvPr id="126" name="PlaceHolder 4"/>
          <p:cNvSpPr>
            <a:spLocks noGrp="1"/>
          </p:cNvSpPr>
          <p:nvPr>
            <p:ph type="body"/>
          </p:nvPr>
        </p:nvSpPr>
        <p:spPr>
          <a:xfrm>
            <a:off x="4645080" y="1535040"/>
            <a:ext cx="4041360" cy="639360"/>
          </a:xfrm>
          <a:prstGeom prst="rect">
            <a:avLst/>
          </a:prstGeom>
          <a:noFill/>
          <a:ln w="0">
            <a:noFill/>
          </a:ln>
        </p:spPr>
        <p:txBody>
          <a:bodyPr anchor="b">
            <a:noAutofit/>
          </a:bodyPr>
          <a:p>
            <a:pPr>
              <a:lnSpc>
                <a:spcPct val="100000"/>
              </a:lnSpc>
              <a:spcBef>
                <a:spcPts val="479"/>
              </a:spcBef>
              <a:buNone/>
              <a:tabLst>
                <a:tab algn="l" pos="0"/>
              </a:tabLst>
            </a:pPr>
            <a:r>
              <a:rPr b="1" lang="es-ES" sz="2400" spc="-1" strike="noStrike">
                <a:solidFill>
                  <a:srgbClr val="000000"/>
                </a:solidFill>
                <a:latin typeface="Calibri"/>
              </a:rPr>
              <a:t>Haga clic para modificar el estilo de texto del patrón</a:t>
            </a:r>
            <a:endParaRPr b="0" lang="es-ES" sz="2400" spc="-1" strike="noStrike">
              <a:solidFill>
                <a:srgbClr val="000000"/>
              </a:solidFill>
              <a:latin typeface="Calibri"/>
            </a:endParaRPr>
          </a:p>
        </p:txBody>
      </p:sp>
      <p:sp>
        <p:nvSpPr>
          <p:cNvPr id="127" name="PlaceHolder 5"/>
          <p:cNvSpPr>
            <a:spLocks noGrp="1"/>
          </p:cNvSpPr>
          <p:nvPr>
            <p:ph type="body"/>
          </p:nvPr>
        </p:nvSpPr>
        <p:spPr>
          <a:xfrm>
            <a:off x="4645080" y="2174760"/>
            <a:ext cx="4041360" cy="3951000"/>
          </a:xfrm>
          <a:prstGeom prst="rect">
            <a:avLst/>
          </a:prstGeom>
          <a:noFill/>
          <a:ln w="0">
            <a:noFill/>
          </a:ln>
        </p:spPr>
        <p:txBody>
          <a:bodyPr anchor="t">
            <a:noAutofit/>
          </a:bodyPr>
          <a:p>
            <a:pPr marL="343080" indent="-343080">
              <a:lnSpc>
                <a:spcPct val="100000"/>
              </a:lnSpc>
              <a:spcBef>
                <a:spcPts val="479"/>
              </a:spcBef>
              <a:buClr>
                <a:srgbClr val="000000"/>
              </a:buClr>
              <a:buFont typeface="Arial"/>
              <a:buChar char="•"/>
            </a:pPr>
            <a:r>
              <a:rPr b="0" lang="es-ES" sz="2400" spc="-1" strike="noStrike">
                <a:solidFill>
                  <a:srgbClr val="000000"/>
                </a:solidFill>
                <a:latin typeface="Calibri"/>
              </a:rPr>
              <a:t>Haga clic para modificar el estilo de texto del patrón</a:t>
            </a:r>
            <a:endParaRPr b="0" lang="es-ES" sz="2400" spc="-1" strike="noStrike">
              <a:solidFill>
                <a:srgbClr val="000000"/>
              </a:solidFill>
              <a:latin typeface="Calibri"/>
            </a:endParaRPr>
          </a:p>
          <a:p>
            <a:pPr lvl="1" marL="743040" indent="-285840">
              <a:lnSpc>
                <a:spcPct val="100000"/>
              </a:lnSpc>
              <a:spcBef>
                <a:spcPts val="400"/>
              </a:spcBef>
              <a:buClr>
                <a:srgbClr val="000000"/>
              </a:buClr>
              <a:buFont typeface="Arial"/>
              <a:buChar char="–"/>
            </a:pPr>
            <a:r>
              <a:rPr b="0" lang="es-ES" sz="2000" spc="-1" strike="noStrike">
                <a:solidFill>
                  <a:srgbClr val="000000"/>
                </a:solidFill>
                <a:latin typeface="Calibri"/>
              </a:rPr>
              <a:t>Segundo nivel</a:t>
            </a:r>
            <a:endParaRPr b="0" lang="es-ES" sz="2000" spc="-1" strike="noStrike">
              <a:solidFill>
                <a:srgbClr val="000000"/>
              </a:solidFill>
              <a:latin typeface="Calibri"/>
            </a:endParaRPr>
          </a:p>
          <a:p>
            <a:pPr lvl="2" marL="1143000" indent="-228600">
              <a:lnSpc>
                <a:spcPct val="100000"/>
              </a:lnSpc>
              <a:spcBef>
                <a:spcPts val="360"/>
              </a:spcBef>
              <a:buClr>
                <a:srgbClr val="000000"/>
              </a:buClr>
              <a:buFont typeface="Arial"/>
              <a:buChar char="•"/>
            </a:pPr>
            <a:r>
              <a:rPr b="0" lang="es-ES" sz="1800" spc="-1" strike="noStrike">
                <a:solidFill>
                  <a:srgbClr val="000000"/>
                </a:solidFill>
                <a:latin typeface="Calibri"/>
              </a:rPr>
              <a:t>Tercer nivel</a:t>
            </a:r>
            <a:endParaRPr b="0" lang="es-ES" sz="1800" spc="-1" strike="noStrike">
              <a:solidFill>
                <a:srgbClr val="000000"/>
              </a:solidFill>
              <a:latin typeface="Calibri"/>
            </a:endParaRPr>
          </a:p>
          <a:p>
            <a:pPr lvl="3" marL="1600200" indent="-228600">
              <a:lnSpc>
                <a:spcPct val="100000"/>
              </a:lnSpc>
              <a:spcBef>
                <a:spcPts val="320"/>
              </a:spcBef>
              <a:buClr>
                <a:srgbClr val="000000"/>
              </a:buClr>
              <a:buFont typeface="Arial"/>
              <a:buChar char="–"/>
            </a:pPr>
            <a:r>
              <a:rPr b="0" lang="es-ES" sz="1600" spc="-1" strike="noStrike">
                <a:solidFill>
                  <a:srgbClr val="000000"/>
                </a:solidFill>
                <a:latin typeface="Calibri"/>
              </a:rPr>
              <a:t>Cuarto nivel</a:t>
            </a:r>
            <a:endParaRPr b="0" lang="es-ES" sz="1600" spc="-1" strike="noStrike">
              <a:solidFill>
                <a:srgbClr val="000000"/>
              </a:solidFill>
              <a:latin typeface="Calibri"/>
            </a:endParaRPr>
          </a:p>
          <a:p>
            <a:pPr lvl="4" marL="2057400" indent="-228600">
              <a:lnSpc>
                <a:spcPct val="100000"/>
              </a:lnSpc>
              <a:spcBef>
                <a:spcPts val="320"/>
              </a:spcBef>
              <a:buClr>
                <a:srgbClr val="000000"/>
              </a:buClr>
              <a:buFont typeface="Arial"/>
              <a:buChar char="»"/>
            </a:pPr>
            <a:r>
              <a:rPr b="0" lang="es-ES" sz="1600" spc="-1" strike="noStrike">
                <a:solidFill>
                  <a:srgbClr val="000000"/>
                </a:solidFill>
                <a:latin typeface="Calibri"/>
              </a:rPr>
              <a:t>Quinto nivel</a:t>
            </a:r>
            <a:endParaRPr b="0" lang="es-ES" sz="1600" spc="-1" strike="noStrike">
              <a:solidFill>
                <a:srgbClr val="000000"/>
              </a:solidFill>
              <a:latin typeface="Calibri"/>
            </a:endParaRPr>
          </a:p>
        </p:txBody>
      </p:sp>
      <p:sp>
        <p:nvSpPr>
          <p:cNvPr id="128" name="PlaceHolder 6"/>
          <p:cNvSpPr>
            <a:spLocks noGrp="1"/>
          </p:cNvSpPr>
          <p:nvPr>
            <p:ph type="dt" idx="10"/>
          </p:nvPr>
        </p:nvSpPr>
        <p:spPr>
          <a:xfrm>
            <a:off x="457200" y="6356520"/>
            <a:ext cx="2133360" cy="364680"/>
          </a:xfrm>
          <a:prstGeom prst="rect">
            <a:avLst/>
          </a:prstGeom>
          <a:noFill/>
          <a:ln w="0">
            <a:noFill/>
          </a:ln>
        </p:spPr>
        <p:txBody>
          <a:bodyPr anchor="ctr">
            <a:noAutofit/>
          </a:bodyPr>
          <a:lstStyle>
            <a:lvl1pPr>
              <a:lnSpc>
                <a:spcPct val="100000"/>
              </a:lnSpc>
              <a:buNone/>
              <a:defRPr b="0" lang="es-ES" sz="1200" spc="-1" strike="noStrike">
                <a:solidFill>
                  <a:srgbClr val="8b8b8b"/>
                </a:solidFill>
                <a:latin typeface="Calibri"/>
              </a:defRPr>
            </a:lvl1pPr>
          </a:lstStyle>
          <a:p>
            <a:pPr>
              <a:lnSpc>
                <a:spcPct val="100000"/>
              </a:lnSpc>
              <a:buNone/>
            </a:pPr>
            <a:r>
              <a:rPr b="0" lang="es-ES" sz="1200" spc="-1" strike="noStrike">
                <a:solidFill>
                  <a:srgbClr val="8b8b8b"/>
                </a:solidFill>
                <a:latin typeface="Calibri"/>
              </a:rPr>
              <a:t>&lt;fecha/hora&gt;</a:t>
            </a:r>
            <a:endParaRPr b="0" lang="es-MX" sz="1200" spc="-1" strike="noStrike">
              <a:latin typeface="Times New Roman"/>
            </a:endParaRPr>
          </a:p>
        </p:txBody>
      </p:sp>
      <p:sp>
        <p:nvSpPr>
          <p:cNvPr id="129" name="PlaceHolder 7"/>
          <p:cNvSpPr>
            <a:spLocks noGrp="1"/>
          </p:cNvSpPr>
          <p:nvPr>
            <p:ph type="ftr" idx="11"/>
          </p:nvPr>
        </p:nvSpPr>
        <p:spPr>
          <a:xfrm>
            <a:off x="3124080" y="6356520"/>
            <a:ext cx="2895120" cy="364680"/>
          </a:xfrm>
          <a:prstGeom prst="rect">
            <a:avLst/>
          </a:prstGeom>
          <a:noFill/>
          <a:ln w="0">
            <a:noFill/>
          </a:ln>
        </p:spPr>
        <p:txBody>
          <a:bodyPr anchor="ctr">
            <a:noAutofit/>
          </a:bodyPr>
          <a:lstStyle>
            <a:lvl1pPr algn="ctr">
              <a:buNone/>
              <a:defRPr b="0" lang="es-MX" sz="1400" spc="-1" strike="noStrike">
                <a:latin typeface="Times New Roman"/>
              </a:defRPr>
            </a:lvl1pPr>
          </a:lstStyle>
          <a:p>
            <a:pPr algn="ctr">
              <a:buNone/>
            </a:pPr>
            <a:r>
              <a:rPr b="0" lang="es-MX" sz="1400" spc="-1" strike="noStrike">
                <a:latin typeface="Times New Roman"/>
              </a:rPr>
              <a:t>&lt;pie de página&gt;</a:t>
            </a:r>
            <a:endParaRPr b="0" lang="es-MX" sz="1400" spc="-1" strike="noStrike">
              <a:latin typeface="Times New Roman"/>
            </a:endParaRPr>
          </a:p>
        </p:txBody>
      </p:sp>
      <p:sp>
        <p:nvSpPr>
          <p:cNvPr id="130" name="PlaceHolder 8"/>
          <p:cNvSpPr>
            <a:spLocks noGrp="1"/>
          </p:cNvSpPr>
          <p:nvPr>
            <p:ph type="sldNum" idx="12"/>
          </p:nvPr>
        </p:nvSpPr>
        <p:spPr>
          <a:xfrm>
            <a:off x="6553080" y="6356520"/>
            <a:ext cx="2133360" cy="364680"/>
          </a:xfrm>
          <a:prstGeom prst="rect">
            <a:avLst/>
          </a:prstGeom>
          <a:noFill/>
          <a:ln w="0">
            <a:noFill/>
          </a:ln>
        </p:spPr>
        <p:txBody>
          <a:bodyPr anchor="ctr">
            <a:noAutofit/>
          </a:bodyPr>
          <a:lstStyle>
            <a:lvl1pPr algn="r">
              <a:lnSpc>
                <a:spcPct val="100000"/>
              </a:lnSpc>
              <a:buNone/>
              <a:defRPr b="0" lang="es-ES" sz="1200" spc="-1" strike="noStrike">
                <a:solidFill>
                  <a:srgbClr val="8b8b8b"/>
                </a:solidFill>
                <a:latin typeface="Calibri"/>
              </a:defRPr>
            </a:lvl1pPr>
          </a:lstStyle>
          <a:p>
            <a:pPr algn="r">
              <a:lnSpc>
                <a:spcPct val="100000"/>
              </a:lnSpc>
              <a:buNone/>
            </a:pPr>
            <a:fld id="{AC5D2A59-A26D-47EB-98C0-C591D662B5CF}" type="slidenum">
              <a:rPr b="0" lang="es-ES" sz="1200" spc="-1" strike="noStrike">
                <a:solidFill>
                  <a:srgbClr val="8b8b8b"/>
                </a:solidFill>
                <a:latin typeface="Calibri"/>
              </a:rPr>
              <a:t>&lt;número&gt;</a:t>
            </a:fld>
            <a:endParaRPr b="0" lang="es-MX"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1.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7.xml"/>
</Relationships>
</file>

<file path=ppt/slides/_rels/slide12.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7.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7.xml"/>
</Relationships>
</file>

<file path=ppt/slides/_rels/slide15.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7.xml.rels><?xml version="1.0" encoding="UTF-8"?>
<Relationships xmlns="http://schemas.openxmlformats.org/package/2006/relationships"><Relationship Id="rId1" Type="http://schemas.openxmlformats.org/officeDocument/2006/relationships/diagramData" Target="../diagrams/data2.xml"/><Relationship Id="rId2" Type="http://schemas.openxmlformats.org/officeDocument/2006/relationships/diagramLayout" Target="../diagrams/layout2.xml"/><Relationship Id="rId3" Type="http://schemas.openxmlformats.org/officeDocument/2006/relationships/diagramQuickStyle" Target="../diagrams/quickStyle2.xml"/><Relationship Id="rId4" Type="http://schemas.openxmlformats.org/officeDocument/2006/relationships/diagramColors" Target="../diagrams/colors2.xml"/><Relationship Id="rId5" Type="http://schemas.microsoft.com/office/2007/relationships/diagramDrawing" Target="../diagrams/drawing2.xml"/><Relationship Id="rId6" Type="http://schemas.openxmlformats.org/officeDocument/2006/relationships/slideLayout" Target="../slideLayouts/slideLayout17.xml"/>
</Relationships>
</file>

<file path=ppt/slides/_rels/slide18.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jpeg"/><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slideLayout" Target="../slideLayouts/slideLayout17.xml"/>
</Relationships>
</file>

<file path=ppt/slides/_rels/slide19.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7.xml"/>
</Relationships>
</file>

<file path=ppt/slides/_rels/slide2.xml.rels><?xml version="1.0" encoding="UTF-8"?>
<Relationships xmlns="http://schemas.openxmlformats.org/package/2006/relationships"><Relationship Id="rId1" Type="http://schemas.openxmlformats.org/officeDocument/2006/relationships/hyperlink" Target="mailto:losanobiomat@gmail.com" TargetMode="External"/><Relationship Id="rId2" Type="http://schemas.openxmlformats.org/officeDocument/2006/relationships/hyperlink" Target="mailto:losanobiomat@gmail.com" TargetMode="External"/><Relationship Id="rId3" Type="http://schemas.openxmlformats.org/officeDocument/2006/relationships/hyperlink" Target="mailto:losanobiomat@gmail.com" TargetMode="External"/><Relationship Id="rId4" Type="http://schemas.openxmlformats.org/officeDocument/2006/relationships/slideLayout" Target="../slideLayouts/slideLayout17.xml"/>
</Relationships>
</file>

<file path=ppt/slides/_rels/slide20.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7.xml"/>
</Relationships>
</file>

<file path=ppt/slides/_rels/slide21.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17.xml"/>
</Relationships>
</file>

<file path=ppt/slides/_rels/slide22.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25.xml"/>
</Relationships>
</file>

<file path=ppt/slides/_rels/slide23.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25.xml"/>
</Relationships>
</file>

<file path=ppt/slides/_rels/slide24.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25.xml"/>
</Relationships>
</file>

<file path=ppt/slides/_rels/slide25.xml.rels><?xml version="1.0" encoding="UTF-8"?>
<Relationships xmlns="http://schemas.openxmlformats.org/package/2006/relationships"><Relationship Id="rId1" Type="http://schemas.openxmlformats.org/officeDocument/2006/relationships/diagramData" Target="../diagrams/data3.xml"/><Relationship Id="rId2" Type="http://schemas.openxmlformats.org/officeDocument/2006/relationships/diagramLayout" Target="../diagrams/layout3.xml"/><Relationship Id="rId3" Type="http://schemas.openxmlformats.org/officeDocument/2006/relationships/diagramQuickStyle" Target="../diagrams/quickStyle3.xml"/><Relationship Id="rId4" Type="http://schemas.openxmlformats.org/officeDocument/2006/relationships/diagramColors" Target="../diagrams/colors3.xml"/><Relationship Id="rId5" Type="http://schemas.microsoft.com/office/2007/relationships/diagramDrawing" Target="../diagrams/drawing3.xml"/><Relationship Id="rId6" Type="http://schemas.openxmlformats.org/officeDocument/2006/relationships/slideLayout" Target="../slideLayouts/slideLayout17.xml"/>
</Relationships>
</file>

<file path=ppt/slides/_rels/slide26.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17.xml"/>
</Relationships>
</file>

<file path=ppt/slides/_rels/slide27.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image" Target="../media/image31.png"/><Relationship Id="rId3" Type="http://schemas.openxmlformats.org/officeDocument/2006/relationships/slideLayout" Target="../slideLayouts/slideLayout17.xml"/>
</Relationships>
</file>

<file path=ppt/slides/_rels/slide28.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image" Target="../media/image33.jpeg"/><Relationship Id="rId3" Type="http://schemas.openxmlformats.org/officeDocument/2006/relationships/slideLayout" Target="../slideLayouts/slideLayout17.xml"/>
</Relationships>
</file>

<file path=ppt/slides/_rels/slide29.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image" Target="../media/image35.jpeg"/><Relationship Id="rId3" Type="http://schemas.openxmlformats.org/officeDocument/2006/relationships/slideLayout" Target="../slideLayouts/slideLayout17.xml"/>
</Relationships>
</file>

<file path=ppt/slides/_rels/slide3.xml.rels><?xml version="1.0" encoding="UTF-8"?>
<Relationships xmlns="http://schemas.openxmlformats.org/package/2006/relationships"><Relationship Id="rId1" Type="http://schemas.openxmlformats.org/officeDocument/2006/relationships/diagramData" Target="../diagrams/data1.xml"/><Relationship Id="rId2" Type="http://schemas.openxmlformats.org/officeDocument/2006/relationships/diagramLayout" Target="../diagrams/layout1.xml"/><Relationship Id="rId3" Type="http://schemas.openxmlformats.org/officeDocument/2006/relationships/diagramQuickStyle" Target="../diagrams/quickStyle1.xml"/><Relationship Id="rId4" Type="http://schemas.openxmlformats.org/officeDocument/2006/relationships/diagramColors" Target="../diagrams/colors1.xml"/><Relationship Id="rId5" Type="http://schemas.microsoft.com/office/2007/relationships/diagramDrawing" Target="../diagrams/drawing1.xml"/><Relationship Id="rId6" Type="http://schemas.openxmlformats.org/officeDocument/2006/relationships/slideLayout" Target="../slideLayouts/slideLayout17.xml"/>
</Relationships>
</file>

<file path=ppt/slides/_rels/slide30.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image" Target="../media/image37.png"/><Relationship Id="rId3" Type="http://schemas.openxmlformats.org/officeDocument/2006/relationships/image" Target="../media/image38.png"/><Relationship Id="rId4" Type="http://schemas.openxmlformats.org/officeDocument/2006/relationships/slideLayout" Target="../slideLayouts/slideLayout17.xml"/>
</Relationships>
</file>

<file path=ppt/slides/_rels/slide31.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image" Target="../media/image40.png"/><Relationship Id="rId3" Type="http://schemas.openxmlformats.org/officeDocument/2006/relationships/slideLayout" Target="../slideLayouts/slideLayout17.xml"/>
</Relationships>
</file>

<file path=ppt/slides/_rels/slide32.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image" Target="../media/image42.png"/><Relationship Id="rId3" Type="http://schemas.openxmlformats.org/officeDocument/2006/relationships/slideLayout" Target="../slideLayouts/slideLayout17.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4.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7.xml"/>
</Relationships>
</file>

<file path=ppt/slides/_rels/slide6.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7.xml"/>
</Relationships>
</file>

<file path=ppt/slides/_rels/slide8.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7" name="Picture 2" descr=""/>
          <p:cNvPicPr/>
          <p:nvPr/>
        </p:nvPicPr>
        <p:blipFill>
          <a:blip r:embed="rId1"/>
          <a:stretch/>
        </p:blipFill>
        <p:spPr>
          <a:xfrm>
            <a:off x="-14400" y="0"/>
            <a:ext cx="9172440" cy="6428880"/>
          </a:xfrm>
          <a:prstGeom prst="rect">
            <a:avLst/>
          </a:prstGeom>
          <a:ln w="9525">
            <a:noFill/>
          </a:ln>
        </p:spPr>
      </p:pic>
      <p:sp>
        <p:nvSpPr>
          <p:cNvPr id="168" name="PlaceHolder 1"/>
          <p:cNvSpPr>
            <a:spLocks noGrp="1"/>
          </p:cNvSpPr>
          <p:nvPr>
            <p:ph type="title"/>
          </p:nvPr>
        </p:nvSpPr>
        <p:spPr>
          <a:xfrm>
            <a:off x="685800" y="2130480"/>
            <a:ext cx="7772040" cy="1469520"/>
          </a:xfrm>
          <a:prstGeom prst="rect">
            <a:avLst/>
          </a:prstGeom>
          <a:noFill/>
          <a:ln w="0">
            <a:noFill/>
          </a:ln>
        </p:spPr>
        <p:txBody>
          <a:bodyPr anchor="ctr">
            <a:normAutofit fontScale="94000"/>
          </a:bodyPr>
          <a:p>
            <a:pPr algn="ctr">
              <a:lnSpc>
                <a:spcPct val="100000"/>
              </a:lnSpc>
              <a:buNone/>
            </a:pPr>
            <a:r>
              <a:rPr b="1" lang="es-AR" sz="4800" spc="-1" strike="noStrike">
                <a:solidFill>
                  <a:srgbClr val="000000"/>
                </a:solidFill>
                <a:latin typeface="Calibri"/>
              </a:rPr>
              <a:t>Tecnología de la Fundición</a:t>
            </a:r>
            <a:endParaRPr b="0" lang="es-ES" sz="4800" spc="-1" strike="noStrike">
              <a:solidFill>
                <a:srgbClr val="000000"/>
              </a:solidFill>
              <a:latin typeface="Calibri"/>
            </a:endParaRPr>
          </a:p>
        </p:txBody>
      </p:sp>
      <p:sp>
        <p:nvSpPr>
          <p:cNvPr id="169" name="PlaceHolder 2"/>
          <p:cNvSpPr>
            <a:spLocks noGrp="1"/>
          </p:cNvSpPr>
          <p:nvPr>
            <p:ph type="subTitle"/>
          </p:nvPr>
        </p:nvSpPr>
        <p:spPr>
          <a:xfrm>
            <a:off x="1357200" y="4143240"/>
            <a:ext cx="6400440" cy="1752120"/>
          </a:xfrm>
          <a:prstGeom prst="rect">
            <a:avLst/>
          </a:prstGeom>
          <a:noFill/>
          <a:ln w="0">
            <a:noFill/>
          </a:ln>
        </p:spPr>
        <p:txBody>
          <a:bodyPr anchor="t">
            <a:noAutofit/>
          </a:bodyPr>
          <a:p>
            <a:pPr algn="ctr">
              <a:lnSpc>
                <a:spcPct val="100000"/>
              </a:lnSpc>
              <a:spcBef>
                <a:spcPts val="641"/>
              </a:spcBef>
              <a:buNone/>
              <a:tabLst>
                <a:tab algn="l" pos="0"/>
              </a:tabLst>
            </a:pPr>
            <a:r>
              <a:rPr b="0" lang="es-AR" sz="3200" spc="-1" strike="noStrike">
                <a:solidFill>
                  <a:srgbClr val="8b8b8b"/>
                </a:solidFill>
                <a:latin typeface="Calibri"/>
              </a:rPr>
              <a:t>FCEFyN, Departamento de Materiales</a:t>
            </a:r>
            <a:endParaRPr b="0" lang="es-MX" sz="3200" spc="-1" strike="noStrike">
              <a:latin typeface="Arial"/>
            </a:endParaRPr>
          </a:p>
          <a:p>
            <a:pPr algn="ctr">
              <a:lnSpc>
                <a:spcPct val="100000"/>
              </a:lnSpc>
              <a:spcBef>
                <a:spcPts val="641"/>
              </a:spcBef>
              <a:buNone/>
              <a:tabLst>
                <a:tab algn="l" pos="0"/>
              </a:tabLst>
            </a:pPr>
            <a:r>
              <a:rPr b="0" lang="es-AR" sz="3200" spc="-1" strike="noStrike">
                <a:solidFill>
                  <a:srgbClr val="8b8b8b"/>
                </a:solidFill>
                <a:latin typeface="Calibri"/>
              </a:rPr>
              <a:t>Cátedra de Tecnología Mecánica I</a:t>
            </a:r>
            <a:endParaRPr b="0" lang="es-MX" sz="3200" spc="-1" strike="noStrike">
              <a:latin typeface="Arial"/>
            </a:endParaRPr>
          </a:p>
          <a:p>
            <a:pPr algn="ctr">
              <a:lnSpc>
                <a:spcPct val="100000"/>
              </a:lnSpc>
              <a:spcBef>
                <a:spcPts val="641"/>
              </a:spcBef>
              <a:buNone/>
              <a:tabLst>
                <a:tab algn="l" pos="0"/>
              </a:tabLst>
            </a:pPr>
            <a:r>
              <a:rPr b="0" lang="es-AR" sz="3200" spc="-1" strike="noStrike">
                <a:solidFill>
                  <a:srgbClr val="8b8b8b"/>
                </a:solidFill>
                <a:latin typeface="Calibri"/>
              </a:rPr>
              <a:t>Lic. Luis Guillermo Losano</a:t>
            </a:r>
            <a:endParaRPr b="0" lang="es-MX" sz="3200" spc="-1" strike="noStrike">
              <a:latin typeface="Arial"/>
            </a:endParaRPr>
          </a:p>
          <a:p>
            <a:pPr algn="ctr">
              <a:lnSpc>
                <a:spcPct val="100000"/>
              </a:lnSpc>
              <a:spcBef>
                <a:spcPts val="641"/>
              </a:spcBef>
              <a:buNone/>
              <a:tabLst>
                <a:tab algn="l" pos="0"/>
              </a:tabLst>
            </a:pPr>
            <a:endParaRPr b="0" lang="es-MX" sz="32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PlaceHolder 1"/>
          <p:cNvSpPr>
            <a:spLocks noGrp="1"/>
          </p:cNvSpPr>
          <p:nvPr>
            <p:ph type="title"/>
          </p:nvPr>
        </p:nvSpPr>
        <p:spPr>
          <a:xfrm>
            <a:off x="457200" y="274680"/>
            <a:ext cx="8229240" cy="1142640"/>
          </a:xfrm>
          <a:prstGeom prst="rect">
            <a:avLst/>
          </a:prstGeom>
          <a:noFill/>
          <a:ln w="0">
            <a:noFill/>
          </a:ln>
        </p:spPr>
        <p:txBody>
          <a:bodyPr anchor="ctr">
            <a:noAutofit/>
          </a:bodyPr>
          <a:p>
            <a:pPr algn="ctr">
              <a:lnSpc>
                <a:spcPct val="100000"/>
              </a:lnSpc>
              <a:buNone/>
            </a:pPr>
            <a:r>
              <a:rPr b="0" lang="es-AR" sz="4400" spc="-1" strike="noStrike">
                <a:solidFill>
                  <a:srgbClr val="000000"/>
                </a:solidFill>
                <a:latin typeface="Calibri"/>
              </a:rPr>
              <a:t>Tecnología de la fundición</a:t>
            </a:r>
            <a:endParaRPr b="0" lang="es-ES" sz="4400" spc="-1" strike="noStrike">
              <a:solidFill>
                <a:srgbClr val="000000"/>
              </a:solidFill>
              <a:latin typeface="Calibri"/>
            </a:endParaRPr>
          </a:p>
        </p:txBody>
      </p:sp>
      <p:sp>
        <p:nvSpPr>
          <p:cNvPr id="198" name="PlaceHolder 2"/>
          <p:cNvSpPr>
            <a:spLocks noGrp="1"/>
          </p:cNvSpPr>
          <p:nvPr>
            <p:ph/>
          </p:nvPr>
        </p:nvSpPr>
        <p:spPr>
          <a:xfrm>
            <a:off x="457200" y="1535040"/>
            <a:ext cx="4039920" cy="639360"/>
          </a:xfrm>
          <a:prstGeom prst="rect">
            <a:avLst/>
          </a:prstGeom>
          <a:noFill/>
          <a:ln w="0">
            <a:noFill/>
          </a:ln>
        </p:spPr>
        <p:txBody>
          <a:bodyPr anchor="b">
            <a:noAutofit/>
          </a:bodyPr>
          <a:p>
            <a:pPr>
              <a:lnSpc>
                <a:spcPct val="100000"/>
              </a:lnSpc>
              <a:spcBef>
                <a:spcPts val="479"/>
              </a:spcBef>
              <a:buNone/>
              <a:tabLst>
                <a:tab algn="l" pos="0"/>
              </a:tabLst>
            </a:pPr>
            <a:r>
              <a:rPr b="1" lang="es-AR" sz="2400" spc="-1" strike="noStrike">
                <a:solidFill>
                  <a:srgbClr val="000000"/>
                </a:solidFill>
                <a:latin typeface="Calibri"/>
              </a:rPr>
              <a:t>Ventajas</a:t>
            </a:r>
            <a:endParaRPr b="0" lang="es-ES" sz="2400" spc="-1" strike="noStrike">
              <a:solidFill>
                <a:srgbClr val="000000"/>
              </a:solidFill>
              <a:latin typeface="Calibri"/>
            </a:endParaRPr>
          </a:p>
        </p:txBody>
      </p:sp>
      <p:sp>
        <p:nvSpPr>
          <p:cNvPr id="199" name="PlaceHolder 3"/>
          <p:cNvSpPr>
            <a:spLocks noGrp="1"/>
          </p:cNvSpPr>
          <p:nvPr>
            <p:ph/>
          </p:nvPr>
        </p:nvSpPr>
        <p:spPr>
          <a:xfrm>
            <a:off x="457200" y="2174760"/>
            <a:ext cx="4039920" cy="2682360"/>
          </a:xfrm>
          <a:prstGeom prst="rect">
            <a:avLst/>
          </a:prstGeom>
          <a:noFill/>
          <a:ln w="0">
            <a:noFill/>
          </a:ln>
        </p:spPr>
        <p:txBody>
          <a:bodyPr anchor="t">
            <a:normAutofit fontScale="84000"/>
          </a:bodyPr>
          <a:p>
            <a:pPr marL="343080" indent="-343080">
              <a:lnSpc>
                <a:spcPct val="100000"/>
              </a:lnSpc>
              <a:spcBef>
                <a:spcPts val="400"/>
              </a:spcBef>
              <a:buClr>
                <a:srgbClr val="000000"/>
              </a:buClr>
              <a:buFont typeface="Arial"/>
              <a:buChar char="•"/>
            </a:pPr>
            <a:r>
              <a:rPr b="0" lang="es-AR" sz="2000" spc="-1" strike="noStrike">
                <a:solidFill>
                  <a:srgbClr val="000000"/>
                </a:solidFill>
                <a:latin typeface="Calibri"/>
              </a:rPr>
              <a:t>Amplia variedad de tamaños, desde unos pocos gramos a piezas de más de 100 ton</a:t>
            </a:r>
            <a:endParaRPr b="0" lang="es-ES" sz="2000" spc="-1" strike="noStrike">
              <a:solidFill>
                <a:srgbClr val="000000"/>
              </a:solidFill>
              <a:latin typeface="Calibri"/>
            </a:endParaRPr>
          </a:p>
          <a:p>
            <a:pPr marL="343080" indent="-343080">
              <a:lnSpc>
                <a:spcPct val="100000"/>
              </a:lnSpc>
              <a:spcBef>
                <a:spcPts val="400"/>
              </a:spcBef>
              <a:buClr>
                <a:srgbClr val="000000"/>
              </a:buClr>
              <a:buFont typeface="Arial"/>
              <a:buChar char="•"/>
            </a:pPr>
            <a:r>
              <a:rPr b="0" lang="es-AR" sz="2000" spc="-1" strike="noStrike">
                <a:solidFill>
                  <a:srgbClr val="000000"/>
                </a:solidFill>
                <a:latin typeface="Calibri"/>
              </a:rPr>
              <a:t>Geometría de complejidad media</a:t>
            </a:r>
            <a:endParaRPr b="0" lang="es-ES" sz="2000" spc="-1" strike="noStrike">
              <a:solidFill>
                <a:srgbClr val="000000"/>
              </a:solidFill>
              <a:latin typeface="Calibri"/>
            </a:endParaRPr>
          </a:p>
          <a:p>
            <a:pPr marL="343080" indent="-343080">
              <a:lnSpc>
                <a:spcPct val="100000"/>
              </a:lnSpc>
              <a:spcBef>
                <a:spcPts val="400"/>
              </a:spcBef>
              <a:buClr>
                <a:srgbClr val="000000"/>
              </a:buClr>
              <a:buFont typeface="Arial"/>
              <a:buChar char="•"/>
            </a:pPr>
            <a:r>
              <a:rPr b="0" lang="es-AR" sz="2000" spc="-1" strike="noStrike">
                <a:solidFill>
                  <a:srgbClr val="000000"/>
                </a:solidFill>
                <a:latin typeface="Calibri"/>
              </a:rPr>
              <a:t>Utilización de cualquier tipo de aleación</a:t>
            </a:r>
            <a:endParaRPr b="0" lang="es-ES" sz="2000" spc="-1" strike="noStrike">
              <a:solidFill>
                <a:srgbClr val="000000"/>
              </a:solidFill>
              <a:latin typeface="Calibri"/>
            </a:endParaRPr>
          </a:p>
          <a:p>
            <a:pPr marL="343080" indent="-343080">
              <a:lnSpc>
                <a:spcPct val="100000"/>
              </a:lnSpc>
              <a:spcBef>
                <a:spcPts val="400"/>
              </a:spcBef>
              <a:buClr>
                <a:srgbClr val="000000"/>
              </a:buClr>
              <a:buFont typeface="Arial"/>
              <a:buChar char="•"/>
            </a:pPr>
            <a:r>
              <a:rPr b="0" lang="es-AR" sz="2000" spc="-1" strike="noStrike">
                <a:solidFill>
                  <a:srgbClr val="000000"/>
                </a:solidFill>
                <a:latin typeface="Calibri"/>
              </a:rPr>
              <a:t>Inversión reducida en equipamiento</a:t>
            </a:r>
            <a:endParaRPr b="0" lang="es-ES" sz="2000" spc="-1" strike="noStrike">
              <a:solidFill>
                <a:srgbClr val="000000"/>
              </a:solidFill>
              <a:latin typeface="Calibri"/>
            </a:endParaRPr>
          </a:p>
          <a:p>
            <a:pPr marL="343080" indent="-343080">
              <a:lnSpc>
                <a:spcPct val="100000"/>
              </a:lnSpc>
              <a:spcBef>
                <a:spcPts val="400"/>
              </a:spcBef>
              <a:buClr>
                <a:srgbClr val="000000"/>
              </a:buClr>
              <a:buFont typeface="Arial"/>
              <a:buChar char="•"/>
            </a:pPr>
            <a:r>
              <a:rPr b="0" lang="es-AR" sz="2000" spc="-1" strike="noStrike">
                <a:solidFill>
                  <a:srgbClr val="000000"/>
                </a:solidFill>
                <a:latin typeface="Calibri"/>
              </a:rPr>
              <a:t>Producción de series cortas</a:t>
            </a:r>
            <a:endParaRPr b="0" lang="es-ES" sz="2000" spc="-1" strike="noStrike">
              <a:solidFill>
                <a:srgbClr val="000000"/>
              </a:solidFill>
              <a:latin typeface="Calibri"/>
            </a:endParaRPr>
          </a:p>
        </p:txBody>
      </p:sp>
      <p:sp>
        <p:nvSpPr>
          <p:cNvPr id="200" name="PlaceHolder 4"/>
          <p:cNvSpPr>
            <a:spLocks noGrp="1"/>
          </p:cNvSpPr>
          <p:nvPr>
            <p:ph/>
          </p:nvPr>
        </p:nvSpPr>
        <p:spPr>
          <a:xfrm>
            <a:off x="4645080" y="1535040"/>
            <a:ext cx="4041360" cy="639360"/>
          </a:xfrm>
          <a:prstGeom prst="rect">
            <a:avLst/>
          </a:prstGeom>
          <a:noFill/>
          <a:ln w="0">
            <a:noFill/>
          </a:ln>
        </p:spPr>
        <p:txBody>
          <a:bodyPr anchor="b">
            <a:noAutofit/>
          </a:bodyPr>
          <a:p>
            <a:pPr>
              <a:lnSpc>
                <a:spcPct val="100000"/>
              </a:lnSpc>
              <a:spcBef>
                <a:spcPts val="479"/>
              </a:spcBef>
              <a:buNone/>
              <a:tabLst>
                <a:tab algn="l" pos="0"/>
              </a:tabLst>
            </a:pPr>
            <a:r>
              <a:rPr b="1" lang="es-AR" sz="2400" spc="-1" strike="noStrike">
                <a:solidFill>
                  <a:srgbClr val="000000"/>
                </a:solidFill>
                <a:latin typeface="Calibri"/>
              </a:rPr>
              <a:t>Desventajas</a:t>
            </a:r>
            <a:endParaRPr b="0" lang="es-ES" sz="2400" spc="-1" strike="noStrike">
              <a:solidFill>
                <a:srgbClr val="000000"/>
              </a:solidFill>
              <a:latin typeface="Calibri"/>
            </a:endParaRPr>
          </a:p>
        </p:txBody>
      </p:sp>
      <p:sp>
        <p:nvSpPr>
          <p:cNvPr id="201" name="PlaceHolder 5"/>
          <p:cNvSpPr>
            <a:spLocks noGrp="1"/>
          </p:cNvSpPr>
          <p:nvPr>
            <p:ph/>
          </p:nvPr>
        </p:nvSpPr>
        <p:spPr>
          <a:xfrm>
            <a:off x="4645080" y="2174760"/>
            <a:ext cx="4041360" cy="2539800"/>
          </a:xfrm>
          <a:prstGeom prst="rect">
            <a:avLst/>
          </a:prstGeom>
          <a:noFill/>
          <a:ln w="0">
            <a:noFill/>
          </a:ln>
        </p:spPr>
        <p:txBody>
          <a:bodyPr anchor="t">
            <a:normAutofit fontScale="88000"/>
          </a:bodyPr>
          <a:p>
            <a:pPr marL="343080" indent="-343080">
              <a:lnSpc>
                <a:spcPct val="100000"/>
              </a:lnSpc>
              <a:spcBef>
                <a:spcPts val="400"/>
              </a:spcBef>
              <a:buClr>
                <a:srgbClr val="000000"/>
              </a:buClr>
              <a:buFont typeface="Arial"/>
              <a:buChar char="•"/>
            </a:pPr>
            <a:r>
              <a:rPr b="0" lang="es-AR" sz="2000" spc="-1" strike="noStrike">
                <a:solidFill>
                  <a:srgbClr val="000000"/>
                </a:solidFill>
                <a:latin typeface="Calibri"/>
              </a:rPr>
              <a:t>Baja precisión dimensional</a:t>
            </a:r>
            <a:endParaRPr b="0" lang="es-ES" sz="2000" spc="-1" strike="noStrike">
              <a:solidFill>
                <a:srgbClr val="000000"/>
              </a:solidFill>
              <a:latin typeface="Calibri"/>
            </a:endParaRPr>
          </a:p>
          <a:p>
            <a:pPr marL="343080" indent="-343080">
              <a:lnSpc>
                <a:spcPct val="100000"/>
              </a:lnSpc>
              <a:spcBef>
                <a:spcPts val="400"/>
              </a:spcBef>
              <a:buClr>
                <a:srgbClr val="000000"/>
              </a:buClr>
              <a:buFont typeface="Arial"/>
              <a:buChar char="•"/>
            </a:pPr>
            <a:r>
              <a:rPr b="0" lang="es-AR" sz="2000" spc="-1" strike="noStrike">
                <a:solidFill>
                  <a:srgbClr val="000000"/>
                </a:solidFill>
                <a:latin typeface="Calibri"/>
              </a:rPr>
              <a:t>Cierta probabilidad de defectos</a:t>
            </a:r>
            <a:endParaRPr b="0" lang="es-ES" sz="2000" spc="-1" strike="noStrike">
              <a:solidFill>
                <a:srgbClr val="000000"/>
              </a:solidFill>
              <a:latin typeface="Calibri"/>
            </a:endParaRPr>
          </a:p>
          <a:p>
            <a:pPr marL="343080" indent="-343080">
              <a:lnSpc>
                <a:spcPct val="100000"/>
              </a:lnSpc>
              <a:spcBef>
                <a:spcPts val="400"/>
              </a:spcBef>
              <a:buClr>
                <a:srgbClr val="000000"/>
              </a:buClr>
              <a:buFont typeface="Arial"/>
              <a:buChar char="•"/>
            </a:pPr>
            <a:r>
              <a:rPr b="0" lang="es-AR" sz="2000" spc="-1" strike="noStrike">
                <a:solidFill>
                  <a:srgbClr val="000000"/>
                </a:solidFill>
                <a:latin typeface="Calibri"/>
              </a:rPr>
              <a:t>Resistencia mecánica reducida</a:t>
            </a:r>
            <a:endParaRPr b="0" lang="es-ES" sz="2000" spc="-1" strike="noStrike">
              <a:solidFill>
                <a:srgbClr val="000000"/>
              </a:solidFill>
              <a:latin typeface="Calibri"/>
            </a:endParaRPr>
          </a:p>
          <a:p>
            <a:pPr marL="343080" indent="-343080">
              <a:lnSpc>
                <a:spcPct val="100000"/>
              </a:lnSpc>
              <a:spcBef>
                <a:spcPts val="400"/>
              </a:spcBef>
              <a:buClr>
                <a:srgbClr val="000000"/>
              </a:buClr>
              <a:buFont typeface="Arial"/>
              <a:buChar char="•"/>
            </a:pPr>
            <a:r>
              <a:rPr b="0" lang="es-AR" sz="2000" spc="-1" strike="noStrike">
                <a:solidFill>
                  <a:srgbClr val="000000"/>
                </a:solidFill>
                <a:latin typeface="Calibri"/>
              </a:rPr>
              <a:t>Necesidad de mano de obra calificada</a:t>
            </a:r>
            <a:endParaRPr b="0" lang="es-ES" sz="2000" spc="-1" strike="noStrike">
              <a:solidFill>
                <a:srgbClr val="000000"/>
              </a:solidFill>
              <a:latin typeface="Calibri"/>
            </a:endParaRPr>
          </a:p>
          <a:p>
            <a:pPr marL="343080" indent="-343080">
              <a:lnSpc>
                <a:spcPct val="100000"/>
              </a:lnSpc>
              <a:spcBef>
                <a:spcPts val="400"/>
              </a:spcBef>
              <a:buClr>
                <a:srgbClr val="000000"/>
              </a:buClr>
              <a:buFont typeface="Arial"/>
              <a:buChar char="•"/>
            </a:pPr>
            <a:r>
              <a:rPr b="0" lang="es-AR" sz="2000" spc="-1" strike="noStrike">
                <a:solidFill>
                  <a:srgbClr val="000000"/>
                </a:solidFill>
                <a:latin typeface="Calibri"/>
              </a:rPr>
              <a:t>Almacenaje de moldes y noyos limitado</a:t>
            </a:r>
            <a:endParaRPr b="0" lang="es-ES" sz="2000" spc="-1" strike="noStrike">
              <a:solidFill>
                <a:srgbClr val="000000"/>
              </a:solidFill>
              <a:latin typeface="Calibri"/>
            </a:endParaRPr>
          </a:p>
          <a:p>
            <a:pPr marL="343080" indent="-343080">
              <a:lnSpc>
                <a:spcPct val="100000"/>
              </a:lnSpc>
              <a:spcBef>
                <a:spcPts val="400"/>
              </a:spcBef>
              <a:buClr>
                <a:srgbClr val="000000"/>
              </a:buClr>
              <a:buFont typeface="Arial"/>
              <a:buChar char="•"/>
            </a:pPr>
            <a:r>
              <a:rPr b="0" lang="es-AR" sz="2000" spc="-1" strike="noStrike">
                <a:solidFill>
                  <a:srgbClr val="000000"/>
                </a:solidFill>
                <a:latin typeface="Calibri"/>
              </a:rPr>
              <a:t>Acabado superficial pobre</a:t>
            </a:r>
            <a:endParaRPr b="0" lang="es-ES" sz="2000" spc="-1" strike="noStrike">
              <a:solidFill>
                <a:srgbClr val="000000"/>
              </a:solidFill>
              <a:latin typeface="Calibri"/>
            </a:endParaRPr>
          </a:p>
        </p:txBody>
      </p:sp>
      <p:sp>
        <p:nvSpPr>
          <p:cNvPr id="202" name="6 CuadroTexto"/>
          <p:cNvSpPr/>
          <p:nvPr/>
        </p:nvSpPr>
        <p:spPr>
          <a:xfrm>
            <a:off x="500040" y="5572080"/>
            <a:ext cx="8286480" cy="14612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AR" sz="1800" spc="-1" strike="noStrike">
                <a:solidFill>
                  <a:srgbClr val="000000"/>
                </a:solidFill>
                <a:latin typeface="Calibri"/>
              </a:rPr>
              <a:t>El proceso de fundición permite la obtención de piezas de cierta complejidad y con zonas de difícil accesibilidad y cuya obtención por otro procedimiento de conformación de piezas es dificultoso o inviable. Las piezas obtenidas por fundición suelen ser más económicas que las forjadas o mecanizadas.</a:t>
            </a:r>
            <a:endParaRPr b="0" lang="es-MX"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PlaceHolder 1"/>
          <p:cNvSpPr>
            <a:spLocks noGrp="1"/>
          </p:cNvSpPr>
          <p:nvPr>
            <p:ph type="title"/>
          </p:nvPr>
        </p:nvSpPr>
        <p:spPr>
          <a:xfrm>
            <a:off x="457200" y="274680"/>
            <a:ext cx="8229240" cy="1142640"/>
          </a:xfrm>
          <a:prstGeom prst="rect">
            <a:avLst/>
          </a:prstGeom>
          <a:noFill/>
          <a:ln w="0">
            <a:noFill/>
          </a:ln>
        </p:spPr>
        <p:txBody>
          <a:bodyPr anchor="ctr">
            <a:noAutofit/>
          </a:bodyPr>
          <a:p>
            <a:pPr algn="ctr">
              <a:lnSpc>
                <a:spcPct val="100000"/>
              </a:lnSpc>
              <a:buNone/>
            </a:pPr>
            <a:r>
              <a:rPr b="0" lang="es-AR" sz="4400" spc="-1" strike="noStrike">
                <a:solidFill>
                  <a:srgbClr val="000000"/>
                </a:solidFill>
                <a:latin typeface="Calibri"/>
              </a:rPr>
              <a:t>Tecnología de la fundición</a:t>
            </a:r>
            <a:endParaRPr b="0" lang="es-ES" sz="4400" spc="-1" strike="noStrike">
              <a:solidFill>
                <a:srgbClr val="000000"/>
              </a:solidFill>
              <a:latin typeface="Calibri"/>
            </a:endParaRPr>
          </a:p>
        </p:txBody>
      </p:sp>
      <p:pic>
        <p:nvPicPr>
          <p:cNvPr id="204" name="Picture 4" descr=""/>
          <p:cNvPicPr/>
          <p:nvPr/>
        </p:nvPicPr>
        <p:blipFill>
          <a:blip r:embed="rId1"/>
          <a:srcRect l="32754" t="34011" r="32614" b="35241"/>
          <a:stretch/>
        </p:blipFill>
        <p:spPr>
          <a:xfrm>
            <a:off x="1143000" y="3000240"/>
            <a:ext cx="4079520" cy="2714400"/>
          </a:xfrm>
          <a:prstGeom prst="rect">
            <a:avLst/>
          </a:prstGeom>
          <a:ln w="15875">
            <a:solidFill>
              <a:srgbClr val="000000"/>
            </a:solidFill>
            <a:miter/>
          </a:ln>
        </p:spPr>
      </p:pic>
      <p:sp>
        <p:nvSpPr>
          <p:cNvPr id="205" name="Rectangle 5"/>
          <p:cNvSpPr/>
          <p:nvPr/>
        </p:nvSpPr>
        <p:spPr>
          <a:xfrm>
            <a:off x="6286680" y="3356280"/>
            <a:ext cx="1714320" cy="1918800"/>
          </a:xfrm>
          <a:prstGeom prst="rect">
            <a:avLst/>
          </a:prstGeom>
          <a:noFill/>
          <a:ln w="9525">
            <a:noFill/>
          </a:ln>
        </p:spPr>
        <p:style>
          <a:lnRef idx="0"/>
          <a:fillRef idx="0"/>
          <a:effectRef idx="0"/>
          <a:fontRef idx="minor"/>
        </p:style>
        <p:txBody>
          <a:bodyPr lIns="90000" rIns="90000" tIns="45000" bIns="45000" anchor="ctr">
            <a:spAutoFit/>
          </a:bodyPr>
          <a:p>
            <a:pPr marL="457200" indent="-457200">
              <a:lnSpc>
                <a:spcPct val="100000"/>
              </a:lnSpc>
              <a:buNone/>
              <a:tabLst>
                <a:tab algn="l" pos="0"/>
              </a:tabLst>
            </a:pPr>
            <a:r>
              <a:rPr b="0" lang="es-ES" sz="2000" spc="-1" strike="noStrike">
                <a:solidFill>
                  <a:srgbClr val="000000"/>
                </a:solidFill>
                <a:latin typeface="Calibri"/>
                <a:ea typeface="Times New Roman"/>
              </a:rPr>
              <a:t>1.Fundición</a:t>
            </a:r>
            <a:endParaRPr b="0" lang="es-MX" sz="2000" spc="-1" strike="noStrike">
              <a:latin typeface="Arial"/>
            </a:endParaRPr>
          </a:p>
          <a:p>
            <a:pPr>
              <a:lnSpc>
                <a:spcPct val="100000"/>
              </a:lnSpc>
              <a:buNone/>
              <a:tabLst>
                <a:tab algn="l" pos="0"/>
              </a:tabLst>
            </a:pPr>
            <a:endParaRPr b="0" lang="es-MX" sz="2000" spc="-1" strike="noStrike">
              <a:latin typeface="Arial"/>
            </a:endParaRPr>
          </a:p>
          <a:p>
            <a:pPr>
              <a:lnSpc>
                <a:spcPct val="100000"/>
              </a:lnSpc>
              <a:buNone/>
              <a:tabLst>
                <a:tab algn="l" pos="0"/>
              </a:tabLst>
            </a:pPr>
            <a:r>
              <a:rPr b="0" lang="es-ES" sz="2000" spc="-1" strike="noStrike">
                <a:solidFill>
                  <a:srgbClr val="000000"/>
                </a:solidFill>
                <a:latin typeface="Calibri"/>
                <a:ea typeface="Times New Roman"/>
              </a:rPr>
              <a:t>2. Laminado</a:t>
            </a:r>
            <a:endParaRPr b="0" lang="es-MX" sz="2000" spc="-1" strike="noStrike">
              <a:latin typeface="Arial"/>
            </a:endParaRPr>
          </a:p>
          <a:p>
            <a:pPr>
              <a:lnSpc>
                <a:spcPct val="100000"/>
              </a:lnSpc>
              <a:buNone/>
              <a:tabLst>
                <a:tab algn="l" pos="0"/>
              </a:tabLst>
            </a:pPr>
            <a:endParaRPr b="0" lang="es-MX" sz="2000" spc="-1" strike="noStrike">
              <a:latin typeface="Arial"/>
            </a:endParaRPr>
          </a:p>
          <a:p>
            <a:pPr>
              <a:lnSpc>
                <a:spcPct val="100000"/>
              </a:lnSpc>
              <a:buNone/>
              <a:tabLst>
                <a:tab algn="l" pos="0"/>
              </a:tabLst>
            </a:pPr>
            <a:r>
              <a:rPr b="0" lang="es-ES" sz="2000" spc="-1" strike="noStrike">
                <a:solidFill>
                  <a:srgbClr val="000000"/>
                </a:solidFill>
                <a:latin typeface="Calibri"/>
                <a:ea typeface="Times New Roman"/>
              </a:rPr>
              <a:t>3. Forjado</a:t>
            </a:r>
            <a:r>
              <a:rPr b="0" lang="es-AR" sz="2000" spc="-1" strike="noStrike">
                <a:solidFill>
                  <a:srgbClr val="000000"/>
                </a:solidFill>
                <a:latin typeface="Calibri"/>
                <a:ea typeface="Times New Roman"/>
              </a:rPr>
              <a:t> </a:t>
            </a:r>
            <a:endParaRPr b="0" lang="es-MX" sz="2000" spc="-1" strike="noStrike">
              <a:latin typeface="Arial"/>
            </a:endParaRPr>
          </a:p>
        </p:txBody>
      </p:sp>
      <p:sp>
        <p:nvSpPr>
          <p:cNvPr id="206" name="5 CuadroTexto"/>
          <p:cNvSpPr/>
          <p:nvPr/>
        </p:nvSpPr>
        <p:spPr>
          <a:xfrm>
            <a:off x="714240" y="1428840"/>
            <a:ext cx="7857720" cy="9126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AR" sz="1800" spc="-1" strike="noStrike">
                <a:solidFill>
                  <a:srgbClr val="000000"/>
                </a:solidFill>
                <a:latin typeface="Calibri"/>
              </a:rPr>
              <a:t>La macroestructura se modifica mediante el procesado termomecánico y con ello se obtienen propiedades mecánicas diferentes.</a:t>
            </a:r>
            <a:endParaRPr b="0" lang="es-MX"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PlaceHolder 1"/>
          <p:cNvSpPr>
            <a:spLocks noGrp="1"/>
          </p:cNvSpPr>
          <p:nvPr>
            <p:ph type="title"/>
          </p:nvPr>
        </p:nvSpPr>
        <p:spPr>
          <a:xfrm>
            <a:off x="457200" y="274680"/>
            <a:ext cx="8229240" cy="1142640"/>
          </a:xfrm>
          <a:prstGeom prst="rect">
            <a:avLst/>
          </a:prstGeom>
          <a:noFill/>
          <a:ln w="0">
            <a:noFill/>
          </a:ln>
        </p:spPr>
        <p:txBody>
          <a:bodyPr anchor="ctr">
            <a:noAutofit/>
          </a:bodyPr>
          <a:p>
            <a:pPr algn="ctr">
              <a:lnSpc>
                <a:spcPct val="100000"/>
              </a:lnSpc>
              <a:buNone/>
            </a:pPr>
            <a:r>
              <a:rPr b="0" lang="es-AR" sz="4400" spc="-1" strike="noStrike">
                <a:solidFill>
                  <a:srgbClr val="000000"/>
                </a:solidFill>
                <a:latin typeface="Calibri"/>
              </a:rPr>
              <a:t>Tecnología de la fundición</a:t>
            </a:r>
            <a:endParaRPr b="0" lang="es-ES" sz="4400" spc="-1" strike="noStrike">
              <a:solidFill>
                <a:srgbClr val="000000"/>
              </a:solidFill>
              <a:latin typeface="Calibri"/>
            </a:endParaRPr>
          </a:p>
        </p:txBody>
      </p:sp>
      <p:pic>
        <p:nvPicPr>
          <p:cNvPr id="208" name="Picture 2" descr=""/>
          <p:cNvPicPr/>
          <p:nvPr/>
        </p:nvPicPr>
        <p:blipFill>
          <a:blip r:embed="rId1"/>
          <a:stretch/>
        </p:blipFill>
        <p:spPr>
          <a:xfrm>
            <a:off x="928800" y="1285920"/>
            <a:ext cx="7210080" cy="4295520"/>
          </a:xfrm>
          <a:prstGeom prst="rect">
            <a:avLst/>
          </a:prstGeom>
          <a:ln w="9525">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1 CuadroTexto"/>
          <p:cNvSpPr/>
          <p:nvPr/>
        </p:nvSpPr>
        <p:spPr>
          <a:xfrm>
            <a:off x="714240" y="857160"/>
            <a:ext cx="8143560" cy="63990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AR" sz="1800" spc="-1" strike="noStrike">
                <a:solidFill>
                  <a:srgbClr val="000000"/>
                </a:solidFill>
                <a:latin typeface="Calibri"/>
              </a:rPr>
              <a:t>FUNDICIONES de hierro o acero (Cambios en composición, contenido de C y aleantes)</a:t>
            </a:r>
            <a:endParaRPr b="0" lang="es-MX" sz="1800" spc="-1" strike="noStrike">
              <a:latin typeface="Arial"/>
            </a:endParaRPr>
          </a:p>
          <a:p>
            <a:pPr>
              <a:lnSpc>
                <a:spcPct val="100000"/>
              </a:lnSpc>
              <a:buNone/>
            </a:pPr>
            <a:r>
              <a:rPr b="0" lang="es-AR" sz="1800" spc="-1" strike="noStrike">
                <a:solidFill>
                  <a:srgbClr val="000000"/>
                </a:solidFill>
                <a:latin typeface="Calibri"/>
              </a:rPr>
              <a:t>Las fundiciones de hierro se adaptan mucho mejor que los aceros a los procesos de fundición (obtención de piezas por métodos de colada). Ello se debe principalmente a su menor punto de fusión y menor contracción volumétrica al pasar del estado líquido al sólido. Este último aspecto reduce las posibilidades de formación de rechupes y las tensiones residuales.</a:t>
            </a:r>
            <a:endParaRPr b="0" lang="es-MX" sz="1800" spc="-1" strike="noStrike">
              <a:latin typeface="Arial"/>
            </a:endParaRPr>
          </a:p>
          <a:p>
            <a:pPr>
              <a:lnSpc>
                <a:spcPct val="100000"/>
              </a:lnSpc>
              <a:buNone/>
            </a:pPr>
            <a:r>
              <a:rPr b="0" lang="es-AR" sz="1800" spc="-1" strike="noStrike">
                <a:solidFill>
                  <a:srgbClr val="000000"/>
                </a:solidFill>
                <a:latin typeface="Calibri"/>
              </a:rPr>
              <a:t>Los moldes utilizados en estos procesos son generalmente de arena, tanto para los aceros como para las fundiciones de hierro.</a:t>
            </a:r>
            <a:endParaRPr b="0" lang="es-MX" sz="1800" spc="-1" strike="noStrike">
              <a:latin typeface="Arial"/>
            </a:endParaRPr>
          </a:p>
          <a:p>
            <a:pPr>
              <a:lnSpc>
                <a:spcPct val="100000"/>
              </a:lnSpc>
              <a:buNone/>
            </a:pPr>
            <a:endParaRPr b="0" lang="es-MX" sz="1800" spc="-1" strike="noStrike">
              <a:latin typeface="Arial"/>
            </a:endParaRPr>
          </a:p>
          <a:p>
            <a:pPr algn="ctr">
              <a:lnSpc>
                <a:spcPct val="100000"/>
              </a:lnSpc>
              <a:buNone/>
            </a:pPr>
            <a:r>
              <a:rPr b="0" lang="es-AR" sz="1800" spc="-1" strike="noStrike">
                <a:solidFill>
                  <a:srgbClr val="000000"/>
                </a:solidFill>
                <a:latin typeface="Calibri"/>
              </a:rPr>
              <a:t>PROCESOS DE DEFORMACIÓN PLÁSTICA</a:t>
            </a:r>
            <a:endParaRPr b="0" lang="es-MX" sz="1800" spc="-1" strike="noStrike">
              <a:latin typeface="Arial"/>
            </a:endParaRPr>
          </a:p>
          <a:p>
            <a:pPr>
              <a:lnSpc>
                <a:spcPct val="100000"/>
              </a:lnSpc>
              <a:buNone/>
            </a:pPr>
            <a:r>
              <a:rPr b="0" lang="es-AR" sz="1800" spc="-1" strike="noStrike">
                <a:solidFill>
                  <a:srgbClr val="000000"/>
                </a:solidFill>
                <a:latin typeface="Calibri"/>
              </a:rPr>
              <a:t>Los procesos de solidificación en grandes lingotes, o por el método de colada continua, son de gran aplicación en los aceros, pero no se utilizan prácticamente en las fundiciones de hierro, puesto que, por su escasa capacidad de deformación plástica, no pueden ser sometidas a procesos de trabajado mecánico.</a:t>
            </a:r>
            <a:endParaRPr b="0" lang="es-MX" sz="1800" spc="-1" strike="noStrike">
              <a:latin typeface="Arial"/>
            </a:endParaRPr>
          </a:p>
          <a:p>
            <a:pPr>
              <a:lnSpc>
                <a:spcPct val="100000"/>
              </a:lnSpc>
              <a:buNone/>
            </a:pPr>
            <a:endParaRPr b="0" lang="es-MX" sz="1800" spc="-1" strike="noStrike">
              <a:latin typeface="Arial"/>
            </a:endParaRPr>
          </a:p>
          <a:p>
            <a:pPr algn="ctr">
              <a:lnSpc>
                <a:spcPct val="100000"/>
              </a:lnSpc>
              <a:buNone/>
            </a:pPr>
            <a:r>
              <a:rPr b="0" lang="es-AR" sz="1800" spc="-1" strike="noStrike">
                <a:solidFill>
                  <a:srgbClr val="000000"/>
                </a:solidFill>
                <a:latin typeface="Calibri"/>
              </a:rPr>
              <a:t>SOLDADURA</a:t>
            </a:r>
            <a:endParaRPr b="0" lang="es-MX" sz="1800" spc="-1" strike="noStrike">
              <a:latin typeface="Arial"/>
            </a:endParaRPr>
          </a:p>
          <a:p>
            <a:pPr>
              <a:lnSpc>
                <a:spcPct val="100000"/>
              </a:lnSpc>
              <a:buNone/>
            </a:pPr>
            <a:r>
              <a:rPr b="0" lang="es-AR" sz="1800" spc="-1" strike="noStrike">
                <a:solidFill>
                  <a:srgbClr val="000000"/>
                </a:solidFill>
                <a:latin typeface="Calibri"/>
              </a:rPr>
              <a:t>Los aceros de bajos contenidos de carbono se comportan aceptablemente bien frente a la soldadura, mientras que las fundiciones resultan frágiles y quebradizas, por lo que la soldadura en estos casos no es aconsejable.</a:t>
            </a:r>
            <a:endParaRPr b="0" lang="es-MX" sz="1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PlaceHolder 1"/>
          <p:cNvSpPr>
            <a:spLocks noGrp="1"/>
          </p:cNvSpPr>
          <p:nvPr>
            <p:ph type="title"/>
          </p:nvPr>
        </p:nvSpPr>
        <p:spPr>
          <a:xfrm>
            <a:off x="685800" y="228600"/>
            <a:ext cx="7772040" cy="380520"/>
          </a:xfrm>
          <a:prstGeom prst="rect">
            <a:avLst/>
          </a:prstGeom>
          <a:solidFill>
            <a:srgbClr val="ffffcc"/>
          </a:solidFill>
          <a:ln w="0">
            <a:solidFill>
              <a:srgbClr val="663300"/>
            </a:solidFill>
          </a:ln>
        </p:spPr>
        <p:txBody>
          <a:bodyPr anchor="ctr">
            <a:normAutofit fontScale="59000"/>
          </a:bodyPr>
          <a:p>
            <a:pPr algn="ctr">
              <a:lnSpc>
                <a:spcPct val="100000"/>
              </a:lnSpc>
              <a:buNone/>
            </a:pPr>
            <a:r>
              <a:rPr b="0" lang="es-ES" sz="2800" spc="-1" strike="noStrike">
                <a:solidFill>
                  <a:srgbClr val="000000"/>
                </a:solidFill>
                <a:latin typeface="Calibri"/>
              </a:rPr>
              <a:t>Diagrama Fe-CFe</a:t>
            </a:r>
            <a:r>
              <a:rPr b="0" lang="es-ES" sz="2800" spc="-1" strike="noStrike" baseline="-25000">
                <a:solidFill>
                  <a:srgbClr val="000000"/>
                </a:solidFill>
                <a:latin typeface="Calibri"/>
              </a:rPr>
              <a:t>3</a:t>
            </a:r>
            <a:endParaRPr b="0" lang="es-ES" sz="2800" spc="-1" strike="noStrike">
              <a:solidFill>
                <a:srgbClr val="000000"/>
              </a:solidFill>
              <a:latin typeface="Calibri"/>
            </a:endParaRPr>
          </a:p>
        </p:txBody>
      </p:sp>
      <p:sp>
        <p:nvSpPr>
          <p:cNvPr id="211" name="Text Box 3"/>
          <p:cNvSpPr/>
          <p:nvPr/>
        </p:nvSpPr>
        <p:spPr>
          <a:xfrm>
            <a:off x="4038480" y="4876920"/>
            <a:ext cx="4876560" cy="456840"/>
          </a:xfrm>
          <a:prstGeom prst="rect">
            <a:avLst/>
          </a:prstGeom>
          <a:noFill/>
          <a:ln w="9525">
            <a:noFill/>
          </a:ln>
        </p:spPr>
        <p:style>
          <a:lnRef idx="0"/>
          <a:fillRef idx="0"/>
          <a:effectRef idx="0"/>
          <a:fontRef idx="minor"/>
        </p:style>
      </p:sp>
      <p:pic>
        <p:nvPicPr>
          <p:cNvPr id="212" name="Picture 5" descr="Fe-C_2"/>
          <p:cNvPicPr/>
          <p:nvPr/>
        </p:nvPicPr>
        <p:blipFill>
          <a:blip r:embed="rId1"/>
          <a:stretch/>
        </p:blipFill>
        <p:spPr>
          <a:xfrm>
            <a:off x="1676520" y="685800"/>
            <a:ext cx="5678280" cy="5943240"/>
          </a:xfrm>
          <a:prstGeom prst="rect">
            <a:avLst/>
          </a:prstGeom>
          <a:ln w="9525">
            <a:solidFill>
              <a:srgbClr val="000000"/>
            </a:solidFill>
            <a:miter/>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3" name="Picture 2" descr="Fundición&#10;Consiste en vaciar metal fundido en un recipiente con la forma de la pieza u objeto que se&#10;desea fabricar y espe..."/>
          <p:cNvPicPr/>
          <p:nvPr/>
        </p:nvPicPr>
        <p:blipFill>
          <a:blip r:embed="rId1"/>
          <a:stretch/>
        </p:blipFill>
        <p:spPr>
          <a:xfrm>
            <a:off x="631080" y="714240"/>
            <a:ext cx="7512480" cy="564012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PlaceHolder 1"/>
          <p:cNvSpPr>
            <a:spLocks noGrp="1"/>
          </p:cNvSpPr>
          <p:nvPr>
            <p:ph type="title"/>
          </p:nvPr>
        </p:nvSpPr>
        <p:spPr>
          <a:xfrm>
            <a:off x="457200" y="274680"/>
            <a:ext cx="8229240" cy="1142640"/>
          </a:xfrm>
          <a:prstGeom prst="rect">
            <a:avLst/>
          </a:prstGeom>
          <a:noFill/>
          <a:ln w="0">
            <a:noFill/>
          </a:ln>
        </p:spPr>
        <p:txBody>
          <a:bodyPr anchor="ctr">
            <a:noAutofit/>
          </a:bodyPr>
          <a:p>
            <a:pPr algn="ctr">
              <a:lnSpc>
                <a:spcPct val="100000"/>
              </a:lnSpc>
              <a:buNone/>
            </a:pPr>
            <a:r>
              <a:rPr b="0" lang="es-AR" sz="4400" spc="-1" strike="noStrike">
                <a:solidFill>
                  <a:srgbClr val="000000"/>
                </a:solidFill>
                <a:latin typeface="Calibri"/>
              </a:rPr>
              <a:t>Moldes</a:t>
            </a:r>
            <a:endParaRPr b="0" lang="es-ES" sz="4400" spc="-1" strike="noStrike">
              <a:solidFill>
                <a:srgbClr val="000000"/>
              </a:solidFill>
              <a:latin typeface="Calibri"/>
            </a:endParaRPr>
          </a:p>
        </p:txBody>
      </p:sp>
      <p:sp>
        <p:nvSpPr>
          <p:cNvPr id="215" name="3 CuadroTexto"/>
          <p:cNvSpPr/>
          <p:nvPr/>
        </p:nvSpPr>
        <p:spPr>
          <a:xfrm>
            <a:off x="857160" y="1357200"/>
            <a:ext cx="7500600" cy="44787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AR" sz="1800" spc="-1" strike="noStrike">
                <a:solidFill>
                  <a:srgbClr val="000000"/>
                </a:solidFill>
                <a:latin typeface="Calibri"/>
              </a:rPr>
              <a:t>El molde es una copia en negativo que tiene como función preservar las formas y texturas del modelo original. A partir del molde se obtendrá una reproducción de la pieza. La cavidad debe diseñarse de forma y tamaño ligeramente sobredimensionados, esto permitirá la contracción del metal durante la solidificación y enfriamiento. Cada metal sufre diferentes porcentajes de contracción, por lo que la cavidad debe diseñarse para el metal particular que se va a fundir. La cavidad del molde proporciona la superficie externa de la fundición. Pero además puede tener superficies internas que se definen por medio de noyos, los cuales son formas colocadas en el interior de la cavidad del molde para formar la geometría interior de la pieza. Los moldes se hacen de varios materiales que incluyen arena, yeso, cerámica y metal. Los procesos de fundición se clasifican frecuentemente de acuerdo a distintos tipos de moldes.</a:t>
            </a:r>
            <a:endParaRPr b="0" lang="es-MX" sz="18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PlaceHolder 1"/>
          <p:cNvSpPr>
            <a:spLocks noGrp="1"/>
          </p:cNvSpPr>
          <p:nvPr>
            <p:ph type="title"/>
          </p:nvPr>
        </p:nvSpPr>
        <p:spPr>
          <a:xfrm>
            <a:off x="457200" y="274680"/>
            <a:ext cx="8229240" cy="1142640"/>
          </a:xfrm>
          <a:prstGeom prst="rect">
            <a:avLst/>
          </a:prstGeom>
          <a:noFill/>
          <a:ln w="0">
            <a:noFill/>
          </a:ln>
        </p:spPr>
        <p:txBody>
          <a:bodyPr anchor="ctr">
            <a:noAutofit/>
          </a:bodyPr>
          <a:p>
            <a:pPr algn="ctr">
              <a:lnSpc>
                <a:spcPct val="100000"/>
              </a:lnSpc>
              <a:buNone/>
            </a:pPr>
            <a:r>
              <a:rPr b="0" lang="es-AR" sz="4400" spc="-1" strike="noStrike">
                <a:solidFill>
                  <a:srgbClr val="000000"/>
                </a:solidFill>
                <a:latin typeface="Calibri"/>
              </a:rPr>
              <a:t>Moldes</a:t>
            </a:r>
            <a:endParaRPr b="0" lang="es-ES" sz="4400" spc="-1" strike="noStrike">
              <a:solidFill>
                <a:srgbClr val="000000"/>
              </a:solidFill>
              <a:latin typeface="Calibri"/>
            </a:endParaRPr>
          </a:p>
        </p:txBody>
      </p:sp>
      <p:graphicFrame>
        <p:nvGraphicFramePr>
          <p:cNvPr id="2" name="Diagram2"/>
          <p:cNvGraphicFramePr/>
          <p:nvPr>
            <p:extLst>
              <p:ext uri="{D42A27DB-BD31-4B8C-83A1-F6EECF244321}">
                <p14:modId xmlns:p14="http://schemas.microsoft.com/office/powerpoint/2010/main" val="1290517306"/>
              </p:ext>
            </p:extLst>
          </p:nvPr>
        </p:nvGraphicFramePr>
        <p:xfrm>
          <a:off x="1500120" y="2000160"/>
          <a:ext cx="6429240" cy="43174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PlaceHolder 1"/>
          <p:cNvSpPr>
            <a:spLocks noGrp="1"/>
          </p:cNvSpPr>
          <p:nvPr>
            <p:ph type="title"/>
          </p:nvPr>
        </p:nvSpPr>
        <p:spPr>
          <a:xfrm>
            <a:off x="457200" y="274680"/>
            <a:ext cx="8229240" cy="1142640"/>
          </a:xfrm>
          <a:prstGeom prst="rect">
            <a:avLst/>
          </a:prstGeom>
          <a:noFill/>
          <a:ln w="0">
            <a:noFill/>
          </a:ln>
        </p:spPr>
        <p:txBody>
          <a:bodyPr anchor="ctr">
            <a:noAutofit/>
          </a:bodyPr>
          <a:p>
            <a:pPr algn="ctr">
              <a:lnSpc>
                <a:spcPct val="100000"/>
              </a:lnSpc>
              <a:buNone/>
            </a:pPr>
            <a:r>
              <a:rPr b="0" lang="es-AR" sz="4400" spc="-1" strike="noStrike">
                <a:solidFill>
                  <a:srgbClr val="000000"/>
                </a:solidFill>
                <a:latin typeface="Calibri"/>
              </a:rPr>
              <a:t>Moldes</a:t>
            </a:r>
            <a:endParaRPr b="0" lang="es-ES" sz="4400" spc="-1" strike="noStrike">
              <a:solidFill>
                <a:srgbClr val="000000"/>
              </a:solidFill>
              <a:latin typeface="Calibri"/>
            </a:endParaRPr>
          </a:p>
        </p:txBody>
      </p:sp>
      <p:sp>
        <p:nvSpPr>
          <p:cNvPr id="218" name="2 CuadroTexto"/>
          <p:cNvSpPr/>
          <p:nvPr/>
        </p:nvSpPr>
        <p:spPr>
          <a:xfrm>
            <a:off x="857160" y="1785960"/>
            <a:ext cx="7000560" cy="17355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AR" sz="1800" spc="-1" strike="noStrike">
                <a:solidFill>
                  <a:srgbClr val="000000"/>
                </a:solidFill>
                <a:latin typeface="Calibri"/>
              </a:rPr>
              <a:t>El tipo más común de molde se hace con arena y arcilla, permitiendo una cavidad interior para ser llenada por el metal líquido. Los moldes deben ser fuertes, resistentes a la presión del metal derretido y suficientemente permeables para permitir el escape de aire y otros gases desde la cavidad de los moldes. </a:t>
            </a:r>
            <a:endParaRPr b="0" lang="es-MX" sz="1800" spc="-1" strike="noStrike">
              <a:latin typeface="Arial"/>
            </a:endParaRPr>
          </a:p>
        </p:txBody>
      </p:sp>
      <p:pic>
        <p:nvPicPr>
          <p:cNvPr id="219" name="Picture 3" descr="C:\Users\Guille\Documents\Tecnologia Mecanica I\FV CAST _ Production_files\fer_7-1412338485.3422-1412866790.8037-2.jpg"/>
          <p:cNvPicPr/>
          <p:nvPr/>
        </p:nvPicPr>
        <p:blipFill>
          <a:blip r:embed="rId1"/>
          <a:stretch/>
        </p:blipFill>
        <p:spPr>
          <a:xfrm>
            <a:off x="3286080" y="3071880"/>
            <a:ext cx="2428560" cy="1618920"/>
          </a:xfrm>
          <a:prstGeom prst="rect">
            <a:avLst/>
          </a:prstGeom>
          <a:ln w="0">
            <a:noFill/>
          </a:ln>
        </p:spPr>
      </p:pic>
      <p:pic>
        <p:nvPicPr>
          <p:cNvPr id="220" name="Picture 4" descr="C:\Users\Guille\Documents\Tecnologia Mecanica I\FV CAST _ Production_files\girante-1412351348.5284-1412865911.1579.jpg"/>
          <p:cNvPicPr/>
          <p:nvPr/>
        </p:nvPicPr>
        <p:blipFill>
          <a:blip r:embed="rId2"/>
          <a:stretch/>
        </p:blipFill>
        <p:spPr>
          <a:xfrm>
            <a:off x="6215040" y="3286080"/>
            <a:ext cx="2214360" cy="1476000"/>
          </a:xfrm>
          <a:prstGeom prst="rect">
            <a:avLst/>
          </a:prstGeom>
          <a:ln w="0">
            <a:noFill/>
          </a:ln>
        </p:spPr>
      </p:pic>
      <p:pic>
        <p:nvPicPr>
          <p:cNvPr id="221" name="Picture 5" descr="C:\Users\Guille\Documents\Tecnologia Mecanica I\FV CAST _ Production_files\ind_6-1412339846.915-1412345486.8097-1412867113.9215-1.jpg"/>
          <p:cNvPicPr/>
          <p:nvPr/>
        </p:nvPicPr>
        <p:blipFill>
          <a:blip r:embed="rId3"/>
          <a:stretch/>
        </p:blipFill>
        <p:spPr>
          <a:xfrm>
            <a:off x="357120" y="4952880"/>
            <a:ext cx="2857320" cy="1904760"/>
          </a:xfrm>
          <a:prstGeom prst="rect">
            <a:avLst/>
          </a:prstGeom>
          <a:ln w="0">
            <a:noFill/>
          </a:ln>
        </p:spPr>
      </p:pic>
      <p:pic>
        <p:nvPicPr>
          <p:cNvPr id="222" name="Picture 6" descr="C:\Users\Guille\Documents\Tecnologia Mecanica I\FV CAST _ Production_files\ind_11-1412340559.2886-1412343520.7116-1412866792.7891-2.jpg"/>
          <p:cNvPicPr/>
          <p:nvPr/>
        </p:nvPicPr>
        <p:blipFill>
          <a:blip r:embed="rId4"/>
          <a:stretch/>
        </p:blipFill>
        <p:spPr>
          <a:xfrm>
            <a:off x="3143160" y="4952880"/>
            <a:ext cx="2857320" cy="1904760"/>
          </a:xfrm>
          <a:prstGeom prst="rect">
            <a:avLst/>
          </a:prstGeom>
          <a:ln w="0">
            <a:noFill/>
          </a:ln>
        </p:spPr>
      </p:pic>
      <p:pic>
        <p:nvPicPr>
          <p:cNvPr id="223" name="Picture 7" descr="C:\Users\Guille\Documents\Tecnologia Mecanica I\FV CAST _ Production_files\riscaldamento-1-1405004960.6531-1412334478.9108-1412342335.577-1412866798.464-2.jpg"/>
          <p:cNvPicPr/>
          <p:nvPr/>
        </p:nvPicPr>
        <p:blipFill>
          <a:blip r:embed="rId5"/>
          <a:stretch/>
        </p:blipFill>
        <p:spPr>
          <a:xfrm>
            <a:off x="6000840" y="4952880"/>
            <a:ext cx="2857320" cy="1904760"/>
          </a:xfrm>
          <a:prstGeom prst="rect">
            <a:avLst/>
          </a:prstGeom>
          <a:ln w="0">
            <a:noFill/>
          </a:ln>
        </p:spPr>
      </p:pic>
      <p:pic>
        <p:nvPicPr>
          <p:cNvPr id="224" name="Picture 8" descr="C:\Users\Guille\Documents\Tecnologia Mecanica I\FV CAST _ Production_files\riscaldamento-11-1405004899.8231-1412332091.5202-1412334373.5206-1413817762.4082-1.jpg"/>
          <p:cNvPicPr/>
          <p:nvPr/>
        </p:nvPicPr>
        <p:blipFill>
          <a:blip r:embed="rId6"/>
          <a:stretch/>
        </p:blipFill>
        <p:spPr>
          <a:xfrm>
            <a:off x="642960" y="3429000"/>
            <a:ext cx="2404800" cy="160128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PlaceHolder 1"/>
          <p:cNvSpPr>
            <a:spLocks noGrp="1"/>
          </p:cNvSpPr>
          <p:nvPr>
            <p:ph type="title"/>
          </p:nvPr>
        </p:nvSpPr>
        <p:spPr>
          <a:xfrm>
            <a:off x="457200" y="274680"/>
            <a:ext cx="8229240" cy="1142640"/>
          </a:xfrm>
          <a:prstGeom prst="rect">
            <a:avLst/>
          </a:prstGeom>
          <a:noFill/>
          <a:ln w="0">
            <a:noFill/>
          </a:ln>
        </p:spPr>
        <p:txBody>
          <a:bodyPr anchor="ctr">
            <a:noAutofit/>
          </a:bodyPr>
          <a:p>
            <a:pPr algn="ctr">
              <a:lnSpc>
                <a:spcPct val="100000"/>
              </a:lnSpc>
              <a:buNone/>
            </a:pPr>
            <a:r>
              <a:rPr b="0" lang="es-AR" sz="4400" spc="-1" strike="noStrike">
                <a:solidFill>
                  <a:srgbClr val="000000"/>
                </a:solidFill>
                <a:latin typeface="Calibri"/>
              </a:rPr>
              <a:t>Tecnología de la fundición</a:t>
            </a:r>
            <a:endParaRPr b="0" lang="es-ES" sz="4400" spc="-1" strike="noStrike">
              <a:solidFill>
                <a:srgbClr val="000000"/>
              </a:solidFill>
              <a:latin typeface="Calibri"/>
            </a:endParaRPr>
          </a:p>
        </p:txBody>
      </p:sp>
      <p:sp>
        <p:nvSpPr>
          <p:cNvPr id="226" name="2 CuadroTexto"/>
          <p:cNvSpPr/>
          <p:nvPr/>
        </p:nvSpPr>
        <p:spPr>
          <a:xfrm>
            <a:off x="642960" y="1357200"/>
            <a:ext cx="7929360" cy="28328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AR" sz="1800" spc="-1" strike="noStrike">
                <a:solidFill>
                  <a:srgbClr val="000000"/>
                </a:solidFill>
                <a:latin typeface="Calibri"/>
              </a:rPr>
              <a:t>El metal a fundir debe calentarse hasta transformarse en líquido. Luego se vierte en la cavidad del molde.</a:t>
            </a:r>
            <a:endParaRPr b="0" lang="es-MX" sz="1800" spc="-1" strike="noStrike">
              <a:latin typeface="Arial"/>
            </a:endParaRPr>
          </a:p>
          <a:p>
            <a:pPr>
              <a:lnSpc>
                <a:spcPct val="100000"/>
              </a:lnSpc>
              <a:buNone/>
            </a:pPr>
            <a:r>
              <a:rPr b="0" lang="es-AR" sz="1800" spc="-1" strike="noStrike">
                <a:solidFill>
                  <a:srgbClr val="000000"/>
                </a:solidFill>
                <a:latin typeface="Calibri"/>
              </a:rPr>
              <a:t>En un molde abierto el metal líquido se vacía simplemente hasta llenar la cavidad abierta. En un molde cerrado alimentamos el metal líquido a través de vías que llegan hasta la cavidad denominadas sistema de colada. El molde cerrado es la forma más importante de producción en operaciones de fundición. El sistema de colada consiste básicamente en un bebedero y canales de llenado y alimentación con zonas que minimizan las salpicaduras y turbulencias del metal que fluye.</a:t>
            </a:r>
            <a:endParaRPr b="0" lang="es-MX" sz="1800" spc="-1" strike="noStrike">
              <a:latin typeface="Arial"/>
            </a:endParaRPr>
          </a:p>
        </p:txBody>
      </p:sp>
      <p:pic>
        <p:nvPicPr>
          <p:cNvPr id="227" name="Picture 4" descr=""/>
          <p:cNvPicPr/>
          <p:nvPr/>
        </p:nvPicPr>
        <p:blipFill>
          <a:blip r:embed="rId1"/>
          <a:srcRect l="0" t="0" r="0" b="36542"/>
          <a:stretch/>
        </p:blipFill>
        <p:spPr>
          <a:xfrm>
            <a:off x="928800" y="3857760"/>
            <a:ext cx="7381440" cy="2695320"/>
          </a:xfrm>
          <a:prstGeom prst="rect">
            <a:avLst/>
          </a:prstGeom>
          <a:ln w="9525">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2 Subtítulo"/>
          <p:cNvSpPr/>
          <p:nvPr/>
        </p:nvSpPr>
        <p:spPr>
          <a:xfrm>
            <a:off x="1285920" y="2214720"/>
            <a:ext cx="6643440" cy="3423960"/>
          </a:xfrm>
          <a:prstGeom prst="rect">
            <a:avLst/>
          </a:prstGeom>
          <a:noFill/>
          <a:ln w="0">
            <a:noFill/>
          </a:ln>
        </p:spPr>
        <p:style>
          <a:lnRef idx="0"/>
          <a:fillRef idx="0"/>
          <a:effectRef idx="0"/>
          <a:fontRef idx="minor"/>
        </p:style>
        <p:txBody>
          <a:bodyPr anchor="t">
            <a:normAutofit fontScale="82000"/>
          </a:bodyPr>
          <a:p>
            <a:pPr marL="343080" indent="-343080">
              <a:lnSpc>
                <a:spcPct val="100000"/>
              </a:lnSpc>
              <a:spcBef>
                <a:spcPts val="459"/>
              </a:spcBef>
              <a:buClr>
                <a:srgbClr val="262626"/>
              </a:buClr>
              <a:buFont typeface="Arial"/>
              <a:buChar char="•"/>
            </a:pPr>
            <a:r>
              <a:rPr b="1" lang="es-AR" sz="2300" spc="-1" strike="noStrike">
                <a:solidFill>
                  <a:srgbClr val="262626"/>
                </a:solidFill>
                <a:latin typeface="Calibri"/>
              </a:rPr>
              <a:t>Profesor Asistente Lic. Luis Guillermo Losano</a:t>
            </a:r>
            <a:endParaRPr b="0" lang="es-MX" sz="2300" spc="-1" strike="noStrike">
              <a:latin typeface="Arial"/>
            </a:endParaRPr>
          </a:p>
          <a:p>
            <a:pPr marL="343080" indent="-343080">
              <a:lnSpc>
                <a:spcPct val="100000"/>
              </a:lnSpc>
              <a:spcBef>
                <a:spcPts val="459"/>
              </a:spcBef>
              <a:buClr>
                <a:srgbClr val="262626"/>
              </a:buClr>
              <a:buFont typeface="Arial"/>
              <a:buChar char="•"/>
            </a:pPr>
            <a:r>
              <a:rPr b="1" lang="es-AR" sz="2300" spc="-1" strike="noStrike" u="sng">
                <a:solidFill>
                  <a:srgbClr val="262626"/>
                </a:solidFill>
                <a:uFillTx/>
                <a:latin typeface="Calibri"/>
                <a:hlinkClick r:id="rId1"/>
              </a:rPr>
              <a:t>guillermo.losano</a:t>
            </a:r>
            <a:r>
              <a:rPr b="1" lang="es-AR" sz="2300" spc="-1" strike="noStrike">
                <a:solidFill>
                  <a:srgbClr val="262626"/>
                </a:solidFill>
                <a:latin typeface="Calibri"/>
                <a:hlinkClick r:id="rId2"/>
              </a:rPr>
              <a:t>@</a:t>
            </a:r>
            <a:r>
              <a:rPr b="1" lang="es-AR" sz="2300" spc="-1" strike="noStrike" u="sng">
                <a:solidFill>
                  <a:srgbClr val="262626"/>
                </a:solidFill>
                <a:uFillTx/>
                <a:latin typeface="Calibri"/>
                <a:hlinkClick r:id="rId3"/>
              </a:rPr>
              <a:t>unc.edu.ar</a:t>
            </a:r>
            <a:endParaRPr b="0" lang="es-MX" sz="2300" spc="-1" strike="noStrike">
              <a:latin typeface="Arial"/>
            </a:endParaRPr>
          </a:p>
          <a:p>
            <a:pPr marL="343080" indent="-343080">
              <a:lnSpc>
                <a:spcPct val="100000"/>
              </a:lnSpc>
              <a:spcBef>
                <a:spcPts val="459"/>
              </a:spcBef>
              <a:buClr>
                <a:srgbClr val="262626"/>
              </a:buClr>
              <a:buFont typeface="Arial"/>
              <a:buChar char="•"/>
            </a:pPr>
            <a:r>
              <a:rPr b="1" lang="es-AR" sz="2300" spc="-1" strike="noStrike">
                <a:solidFill>
                  <a:srgbClr val="262626"/>
                </a:solidFill>
                <a:latin typeface="Calibri"/>
              </a:rPr>
              <a:t>Bibliografía:</a:t>
            </a:r>
            <a:endParaRPr b="0" lang="es-MX" sz="2300" spc="-1" strike="noStrike">
              <a:latin typeface="Arial"/>
            </a:endParaRPr>
          </a:p>
          <a:p>
            <a:pPr marL="343080" indent="-343080">
              <a:lnSpc>
                <a:spcPct val="100000"/>
              </a:lnSpc>
              <a:spcBef>
                <a:spcPts val="459"/>
              </a:spcBef>
              <a:buClr>
                <a:srgbClr val="262626"/>
              </a:buClr>
              <a:buFont typeface="Arial"/>
              <a:buChar char="•"/>
            </a:pPr>
            <a:r>
              <a:rPr b="1" lang="es-AR" sz="2300" spc="-1" strike="noStrike">
                <a:solidFill>
                  <a:srgbClr val="262626"/>
                </a:solidFill>
                <a:latin typeface="Calibri"/>
              </a:rPr>
              <a:t>Materiales y procesos de fabricación, E. Paul DeGarmo</a:t>
            </a:r>
            <a:endParaRPr b="0" lang="es-MX" sz="2300" spc="-1" strike="noStrike">
              <a:latin typeface="Arial"/>
            </a:endParaRPr>
          </a:p>
          <a:p>
            <a:pPr marL="343080" indent="-343080">
              <a:lnSpc>
                <a:spcPct val="100000"/>
              </a:lnSpc>
              <a:spcBef>
                <a:spcPts val="459"/>
              </a:spcBef>
              <a:buClr>
                <a:srgbClr val="262626"/>
              </a:buClr>
              <a:buFont typeface="Arial"/>
              <a:buChar char="•"/>
            </a:pPr>
            <a:r>
              <a:rPr b="1" lang="es-AR" sz="2300" spc="-1" strike="noStrike">
                <a:solidFill>
                  <a:srgbClr val="262626"/>
                </a:solidFill>
                <a:latin typeface="Calibri"/>
              </a:rPr>
              <a:t>Manufactura, Ingeniería y Tecnología, Kalpakjian - Schmid</a:t>
            </a:r>
            <a:endParaRPr b="0" lang="es-MX" sz="2300" spc="-1" strike="noStrike">
              <a:latin typeface="Arial"/>
            </a:endParaRPr>
          </a:p>
          <a:p>
            <a:pPr marL="343080" indent="-343080">
              <a:lnSpc>
                <a:spcPct val="100000"/>
              </a:lnSpc>
              <a:spcBef>
                <a:spcPts val="459"/>
              </a:spcBef>
              <a:buClr>
                <a:srgbClr val="262626"/>
              </a:buClr>
              <a:buFont typeface="Arial"/>
              <a:buChar char="•"/>
            </a:pPr>
            <a:r>
              <a:rPr b="1" lang="es-AR" sz="2300" spc="-1" strike="noStrike">
                <a:solidFill>
                  <a:srgbClr val="262626"/>
                </a:solidFill>
                <a:latin typeface="Calibri"/>
              </a:rPr>
              <a:t>Metalurgia y Técnica de la Fundición, Eduardo Abril</a:t>
            </a:r>
            <a:endParaRPr b="0" lang="es-MX" sz="2300" spc="-1" strike="noStrike">
              <a:latin typeface="Arial"/>
            </a:endParaRPr>
          </a:p>
          <a:p>
            <a:pPr marL="343080" indent="-343080">
              <a:lnSpc>
                <a:spcPct val="100000"/>
              </a:lnSpc>
              <a:spcBef>
                <a:spcPts val="459"/>
              </a:spcBef>
              <a:buClr>
                <a:srgbClr val="262626"/>
              </a:buClr>
              <a:buFont typeface="Arial"/>
              <a:buChar char="•"/>
            </a:pPr>
            <a:r>
              <a:rPr b="1" lang="es-AR" sz="2300" spc="-1" strike="noStrike">
                <a:solidFill>
                  <a:srgbClr val="262626"/>
                </a:solidFill>
                <a:latin typeface="Calibri"/>
              </a:rPr>
              <a:t>Tecnología de la Fundición, Edoardo Capello</a:t>
            </a:r>
            <a:endParaRPr b="0" lang="es-MX" sz="2300" spc="-1" strike="noStrike">
              <a:latin typeface="Arial"/>
            </a:endParaRPr>
          </a:p>
          <a:p>
            <a:pPr>
              <a:lnSpc>
                <a:spcPct val="100000"/>
              </a:lnSpc>
              <a:spcBef>
                <a:spcPts val="459"/>
              </a:spcBef>
              <a:buNone/>
            </a:pPr>
            <a:endParaRPr b="0" lang="es-MX" sz="2300" spc="-1" strike="noStrike">
              <a:latin typeface="Arial"/>
            </a:endParaRPr>
          </a:p>
          <a:p>
            <a:pPr>
              <a:lnSpc>
                <a:spcPct val="100000"/>
              </a:lnSpc>
              <a:spcBef>
                <a:spcPts val="400"/>
              </a:spcBef>
              <a:buNone/>
            </a:pPr>
            <a:endParaRPr b="0" lang="es-MX" sz="2000" spc="-1" strike="noStrike">
              <a:latin typeface="Arial"/>
            </a:endParaRPr>
          </a:p>
          <a:p>
            <a:pPr>
              <a:lnSpc>
                <a:spcPct val="100000"/>
              </a:lnSpc>
              <a:spcBef>
                <a:spcPts val="641"/>
              </a:spcBef>
              <a:buNone/>
            </a:pPr>
            <a:endParaRPr b="0" lang="es-MX" sz="3200" spc="-1" strike="noStrike">
              <a:latin typeface="Arial"/>
            </a:endParaRPr>
          </a:p>
        </p:txBody>
      </p:sp>
      <p:sp>
        <p:nvSpPr>
          <p:cNvPr id="171" name="PlaceHolder 1"/>
          <p:cNvSpPr>
            <a:spLocks noGrp="1"/>
          </p:cNvSpPr>
          <p:nvPr>
            <p:ph type="title"/>
          </p:nvPr>
        </p:nvSpPr>
        <p:spPr>
          <a:xfrm>
            <a:off x="457200" y="274680"/>
            <a:ext cx="8229240" cy="1142640"/>
          </a:xfrm>
          <a:prstGeom prst="rect">
            <a:avLst/>
          </a:prstGeom>
          <a:noFill/>
          <a:ln w="0">
            <a:noFill/>
          </a:ln>
        </p:spPr>
        <p:txBody>
          <a:bodyPr anchor="ctr">
            <a:noAutofit/>
          </a:bodyPr>
          <a:p>
            <a:pPr algn="ctr">
              <a:lnSpc>
                <a:spcPct val="100000"/>
              </a:lnSpc>
              <a:buNone/>
            </a:pPr>
            <a:r>
              <a:rPr b="0" lang="es-AR" sz="4400" spc="-1" strike="noStrike">
                <a:solidFill>
                  <a:srgbClr val="000000"/>
                </a:solidFill>
                <a:latin typeface="Calibri"/>
              </a:rPr>
              <a:t>Tecnología de la Fundición</a:t>
            </a:r>
            <a:endParaRPr b="0" lang="es-ES" sz="4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PlaceHolder 1"/>
          <p:cNvSpPr>
            <a:spLocks noGrp="1"/>
          </p:cNvSpPr>
          <p:nvPr>
            <p:ph type="title"/>
          </p:nvPr>
        </p:nvSpPr>
        <p:spPr>
          <a:xfrm>
            <a:off x="457200" y="274680"/>
            <a:ext cx="8229240" cy="1142640"/>
          </a:xfrm>
          <a:prstGeom prst="rect">
            <a:avLst/>
          </a:prstGeom>
          <a:noFill/>
          <a:ln w="0">
            <a:noFill/>
          </a:ln>
        </p:spPr>
        <p:txBody>
          <a:bodyPr anchor="ctr">
            <a:noAutofit/>
          </a:bodyPr>
          <a:p>
            <a:pPr algn="ctr">
              <a:lnSpc>
                <a:spcPct val="100000"/>
              </a:lnSpc>
              <a:buNone/>
            </a:pPr>
            <a:r>
              <a:rPr b="0" lang="es-AR" sz="4400" spc="-1" strike="noStrike">
                <a:solidFill>
                  <a:srgbClr val="000000"/>
                </a:solidFill>
                <a:latin typeface="Calibri"/>
              </a:rPr>
              <a:t>Tecnología de la fundición</a:t>
            </a:r>
            <a:endParaRPr b="0" lang="es-ES" sz="4400" spc="-1" strike="noStrike">
              <a:solidFill>
                <a:srgbClr val="000000"/>
              </a:solidFill>
              <a:latin typeface="Calibri"/>
            </a:endParaRPr>
          </a:p>
        </p:txBody>
      </p:sp>
      <p:sp>
        <p:nvSpPr>
          <p:cNvPr id="229" name="2 CuadroTexto"/>
          <p:cNvSpPr/>
          <p:nvPr/>
        </p:nvSpPr>
        <p:spPr>
          <a:xfrm>
            <a:off x="642960" y="1357200"/>
            <a:ext cx="7929360" cy="20098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AR" sz="1800" spc="-1" strike="noStrike">
                <a:solidFill>
                  <a:srgbClr val="000000"/>
                </a:solidFill>
                <a:latin typeface="Calibri"/>
              </a:rPr>
              <a:t>En cualquier fundición cuya contracción sea significativa se requiere además una mazarota conectada a la cavidad principal. La mazarota es una reserva en el molde que sirve como fuente de metal líquido para compensar la contracción de la fundición durante la solidificación. A fin de que la mazarota cumpla adecuadamente con su función, debe diseñarse de tal forma que solidifique después de la fundición principal.</a:t>
            </a:r>
            <a:endParaRPr b="0" lang="es-MX" sz="1800" spc="-1" strike="noStrike">
              <a:latin typeface="Arial"/>
            </a:endParaRPr>
          </a:p>
        </p:txBody>
      </p:sp>
      <p:pic>
        <p:nvPicPr>
          <p:cNvPr id="230" name="Picture 4" descr="Resultado de imagen para piezas obtenidas por fundición"/>
          <p:cNvPicPr/>
          <p:nvPr/>
        </p:nvPicPr>
        <p:blipFill>
          <a:blip r:embed="rId1"/>
          <a:stretch/>
        </p:blipFill>
        <p:spPr>
          <a:xfrm>
            <a:off x="2786040" y="3369960"/>
            <a:ext cx="4000320" cy="321624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PlaceHolder 1"/>
          <p:cNvSpPr>
            <a:spLocks noGrp="1"/>
          </p:cNvSpPr>
          <p:nvPr>
            <p:ph type="title"/>
          </p:nvPr>
        </p:nvSpPr>
        <p:spPr>
          <a:xfrm>
            <a:off x="457200" y="274680"/>
            <a:ext cx="8229240" cy="1142640"/>
          </a:xfrm>
          <a:prstGeom prst="rect">
            <a:avLst/>
          </a:prstGeom>
          <a:noFill/>
          <a:ln w="0">
            <a:noFill/>
          </a:ln>
        </p:spPr>
        <p:txBody>
          <a:bodyPr anchor="ctr">
            <a:noAutofit/>
          </a:bodyPr>
          <a:p>
            <a:pPr algn="ctr">
              <a:lnSpc>
                <a:spcPct val="100000"/>
              </a:lnSpc>
              <a:buNone/>
            </a:pPr>
            <a:r>
              <a:rPr b="0" lang="es-AR" sz="4400" spc="-1" strike="noStrike">
                <a:solidFill>
                  <a:srgbClr val="000000"/>
                </a:solidFill>
                <a:latin typeface="Calibri"/>
              </a:rPr>
              <a:t>Tecnología de la fundición</a:t>
            </a:r>
            <a:endParaRPr b="0" lang="es-ES" sz="4400" spc="-1" strike="noStrike">
              <a:solidFill>
                <a:srgbClr val="000000"/>
              </a:solidFill>
              <a:latin typeface="Calibri"/>
            </a:endParaRPr>
          </a:p>
        </p:txBody>
      </p:sp>
      <p:sp>
        <p:nvSpPr>
          <p:cNvPr id="232" name="2 CuadroTexto"/>
          <p:cNvSpPr/>
          <p:nvPr/>
        </p:nvSpPr>
        <p:spPr>
          <a:xfrm>
            <a:off x="642960" y="1357200"/>
            <a:ext cx="7929360" cy="25585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AR" sz="1800" spc="-1" strike="noStrike">
                <a:solidFill>
                  <a:srgbClr val="000000"/>
                </a:solidFill>
                <a:latin typeface="Calibri"/>
              </a:rPr>
              <a:t>Una vez que la fundición se ha enfriado lo suficiente, se remueve del molde. Pueden necesitarse procesamientos posteriores, dependiendo del método de fundición y del metal que se usa. Entre éstos se encuentran el desbaste del metal excedente de la fundición, la limpieza de la superficie, la inspección del producto y el tratamiento térmico para mejorar sus propiedades. Además puede requerirse maquinado para lograr tolerancias estrechas  en ciertas partes de la pieza y para remover la superficie texturada.</a:t>
            </a:r>
            <a:endParaRPr b="0" lang="es-MX" sz="1800" spc="-1" strike="noStrike">
              <a:latin typeface="Arial"/>
            </a:endParaRPr>
          </a:p>
          <a:p>
            <a:pPr>
              <a:lnSpc>
                <a:spcPct val="100000"/>
              </a:lnSpc>
              <a:buNone/>
            </a:pPr>
            <a:endParaRPr b="0" lang="es-MX" sz="1800" spc="-1" strike="noStrike">
              <a:latin typeface="Arial"/>
            </a:endParaRPr>
          </a:p>
        </p:txBody>
      </p:sp>
      <p:pic>
        <p:nvPicPr>
          <p:cNvPr id="233" name="Picture 2" descr="Resultado de imagen para piezas obtenidas por fundición"/>
          <p:cNvPicPr/>
          <p:nvPr/>
        </p:nvPicPr>
        <p:blipFill>
          <a:blip r:embed="rId1"/>
          <a:stretch/>
        </p:blipFill>
        <p:spPr>
          <a:xfrm>
            <a:off x="1071360" y="3643200"/>
            <a:ext cx="7025400" cy="257148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4" name="Picture 2" descr="Resultado de imagen para fundicion en coquilla por gravedad"/>
          <p:cNvPicPr/>
          <p:nvPr/>
        </p:nvPicPr>
        <p:blipFill>
          <a:blip r:embed="rId1"/>
          <a:stretch/>
        </p:blipFill>
        <p:spPr>
          <a:xfrm>
            <a:off x="1643040" y="1143000"/>
            <a:ext cx="5505480" cy="4714560"/>
          </a:xfrm>
          <a:prstGeom prst="rect">
            <a:avLst/>
          </a:prstGeom>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5" name="Picture 2" descr="Resultado de imagen para piezas obtenidas por fundición"/>
          <p:cNvPicPr/>
          <p:nvPr/>
        </p:nvPicPr>
        <p:blipFill>
          <a:blip r:embed="rId1"/>
          <a:stretch/>
        </p:blipFill>
        <p:spPr>
          <a:xfrm>
            <a:off x="1190160" y="1285920"/>
            <a:ext cx="6382080" cy="5147280"/>
          </a:xfrm>
          <a:prstGeom prst="rect">
            <a:avLst/>
          </a:prstGeom>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6" name="Picture 3" descr=""/>
          <p:cNvPicPr/>
          <p:nvPr/>
        </p:nvPicPr>
        <p:blipFill>
          <a:blip r:embed="rId1"/>
          <a:stretch/>
        </p:blipFill>
        <p:spPr>
          <a:xfrm>
            <a:off x="1371600" y="666720"/>
            <a:ext cx="6700680" cy="5783040"/>
          </a:xfrm>
          <a:prstGeom prst="rect">
            <a:avLst/>
          </a:prstGeom>
          <a:ln w="9525">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PlaceHolder 1"/>
          <p:cNvSpPr>
            <a:spLocks noGrp="1"/>
          </p:cNvSpPr>
          <p:nvPr>
            <p:ph type="title"/>
          </p:nvPr>
        </p:nvSpPr>
        <p:spPr>
          <a:xfrm>
            <a:off x="457200" y="274680"/>
            <a:ext cx="8229240" cy="1142640"/>
          </a:xfrm>
          <a:prstGeom prst="rect">
            <a:avLst/>
          </a:prstGeom>
          <a:noFill/>
          <a:ln w="0">
            <a:noFill/>
          </a:ln>
        </p:spPr>
        <p:txBody>
          <a:bodyPr anchor="ctr">
            <a:normAutofit fontScale="78000"/>
          </a:bodyPr>
          <a:p>
            <a:pPr algn="ctr">
              <a:lnSpc>
                <a:spcPct val="100000"/>
              </a:lnSpc>
              <a:buNone/>
            </a:pPr>
            <a:r>
              <a:rPr b="0" lang="es-AR" sz="4400" spc="-1" strike="noStrike">
                <a:solidFill>
                  <a:srgbClr val="000000"/>
                </a:solidFill>
                <a:latin typeface="Calibri"/>
              </a:rPr>
              <a:t>Clasificación de los procesos de fundición</a:t>
            </a:r>
            <a:endParaRPr b="0" lang="es-ES" sz="4400" spc="-1" strike="noStrike">
              <a:solidFill>
                <a:srgbClr val="000000"/>
              </a:solidFill>
              <a:latin typeface="Calibri"/>
            </a:endParaRPr>
          </a:p>
        </p:txBody>
      </p:sp>
      <p:graphicFrame>
        <p:nvGraphicFramePr>
          <p:cNvPr id="3" name="Diagram3"/>
          <p:cNvGraphicFramePr/>
          <p:nvPr>
            <p:extLst>
              <p:ext uri="{D42A27DB-BD31-4B8C-83A1-F6EECF244321}">
                <p14:modId xmlns:p14="http://schemas.microsoft.com/office/powerpoint/2010/main" val="1078292565"/>
              </p:ext>
            </p:extLst>
          </p:nvPr>
        </p:nvGraphicFramePr>
        <p:xfrm>
          <a:off x="1643040" y="2000160"/>
          <a:ext cx="6429240" cy="40636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PlaceHolder 1"/>
          <p:cNvSpPr>
            <a:spLocks noGrp="1"/>
          </p:cNvSpPr>
          <p:nvPr>
            <p:ph type="title"/>
          </p:nvPr>
        </p:nvSpPr>
        <p:spPr>
          <a:xfrm>
            <a:off x="457200" y="274680"/>
            <a:ext cx="8229240" cy="1142640"/>
          </a:xfrm>
          <a:prstGeom prst="rect">
            <a:avLst/>
          </a:prstGeom>
          <a:noFill/>
          <a:ln w="0">
            <a:noFill/>
          </a:ln>
        </p:spPr>
        <p:txBody>
          <a:bodyPr anchor="ctr">
            <a:noAutofit/>
          </a:bodyPr>
          <a:p>
            <a:pPr algn="ctr">
              <a:lnSpc>
                <a:spcPct val="100000"/>
              </a:lnSpc>
              <a:buNone/>
            </a:pPr>
            <a:r>
              <a:rPr b="0" lang="es-AR" sz="4400" spc="-1" strike="noStrike">
                <a:solidFill>
                  <a:srgbClr val="000000"/>
                </a:solidFill>
                <a:latin typeface="Calibri"/>
              </a:rPr>
              <a:t>Fundición en arena</a:t>
            </a:r>
            <a:endParaRPr b="0" lang="es-ES" sz="4400" spc="-1" strike="noStrike">
              <a:solidFill>
                <a:srgbClr val="000000"/>
              </a:solidFill>
              <a:latin typeface="Calibri"/>
            </a:endParaRPr>
          </a:p>
        </p:txBody>
      </p:sp>
      <p:sp>
        <p:nvSpPr>
          <p:cNvPr id="239" name="2 CuadroTexto"/>
          <p:cNvSpPr/>
          <p:nvPr/>
        </p:nvSpPr>
        <p:spPr>
          <a:xfrm>
            <a:off x="714240" y="1714320"/>
            <a:ext cx="6714720" cy="2009880"/>
          </a:xfrm>
          <a:prstGeom prst="rect">
            <a:avLst/>
          </a:prstGeom>
          <a:noFill/>
          <a:ln w="0">
            <a:noFill/>
          </a:ln>
        </p:spPr>
        <p:style>
          <a:lnRef idx="0"/>
          <a:fillRef idx="0"/>
          <a:effectRef idx="0"/>
          <a:fontRef idx="minor"/>
        </p:style>
        <p:txBody>
          <a:bodyPr lIns="90000" rIns="90000" tIns="45000" bIns="45000" anchor="t">
            <a:spAutoFit/>
          </a:bodyPr>
          <a:p>
            <a:pPr indent="-216000">
              <a:lnSpc>
                <a:spcPct val="100000"/>
              </a:lnSpc>
              <a:buClr>
                <a:srgbClr val="000000"/>
              </a:buClr>
              <a:buFont typeface="Arial"/>
              <a:buChar char="•"/>
            </a:pPr>
            <a:r>
              <a:rPr b="0" lang="es-AR" sz="1800" spc="-1" strike="noStrike">
                <a:solidFill>
                  <a:srgbClr val="000000"/>
                </a:solidFill>
                <a:latin typeface="Calibri"/>
              </a:rPr>
              <a:t>Proceso versátil</a:t>
            </a:r>
            <a:endParaRPr b="0" lang="es-MX" sz="1800" spc="-1" strike="noStrike">
              <a:latin typeface="Arial"/>
            </a:endParaRPr>
          </a:p>
          <a:p>
            <a:pPr indent="-216000">
              <a:lnSpc>
                <a:spcPct val="100000"/>
              </a:lnSpc>
              <a:buClr>
                <a:srgbClr val="000000"/>
              </a:buClr>
              <a:buFont typeface="Arial"/>
              <a:buChar char="•"/>
            </a:pPr>
            <a:r>
              <a:rPr b="0" lang="es-AR" sz="1800" spc="-1" strike="noStrike">
                <a:solidFill>
                  <a:srgbClr val="000000"/>
                </a:solidFill>
                <a:latin typeface="Calibri"/>
              </a:rPr>
              <a:t>Económico</a:t>
            </a:r>
            <a:endParaRPr b="0" lang="es-MX" sz="1800" spc="-1" strike="noStrike">
              <a:latin typeface="Arial"/>
            </a:endParaRPr>
          </a:p>
          <a:p>
            <a:pPr indent="-216000">
              <a:lnSpc>
                <a:spcPct val="100000"/>
              </a:lnSpc>
              <a:buClr>
                <a:srgbClr val="000000"/>
              </a:buClr>
              <a:buFont typeface="Arial"/>
              <a:buChar char="•"/>
            </a:pPr>
            <a:r>
              <a:rPr b="0" lang="es-AR" sz="1800" spc="-1" strike="noStrike">
                <a:solidFill>
                  <a:srgbClr val="000000"/>
                </a:solidFill>
                <a:latin typeface="Calibri"/>
              </a:rPr>
              <a:t>Posibilidad de crear formas complejas</a:t>
            </a:r>
            <a:endParaRPr b="0" lang="es-MX" sz="1800" spc="-1" strike="noStrike">
              <a:latin typeface="Arial"/>
            </a:endParaRPr>
          </a:p>
          <a:p>
            <a:pPr indent="-216000">
              <a:lnSpc>
                <a:spcPct val="100000"/>
              </a:lnSpc>
              <a:buClr>
                <a:srgbClr val="000000"/>
              </a:buClr>
              <a:buFont typeface="Arial"/>
              <a:buChar char="•"/>
            </a:pPr>
            <a:r>
              <a:rPr b="0" lang="es-AR" sz="1800" spc="-1" strike="noStrike">
                <a:solidFill>
                  <a:srgbClr val="000000"/>
                </a:solidFill>
                <a:latin typeface="Calibri"/>
              </a:rPr>
              <a:t>Posibilidad de fundir diferentes aleaciones ferrosas y no ferrosas</a:t>
            </a:r>
            <a:endParaRPr b="0" lang="es-MX" sz="1800" spc="-1" strike="noStrike">
              <a:latin typeface="Arial"/>
            </a:endParaRPr>
          </a:p>
          <a:p>
            <a:pPr>
              <a:lnSpc>
                <a:spcPct val="100000"/>
              </a:lnSpc>
              <a:buNone/>
            </a:pPr>
            <a:endParaRPr b="0" lang="es-MX" sz="1800" spc="-1" strike="noStrike">
              <a:latin typeface="Arial"/>
            </a:endParaRPr>
          </a:p>
          <a:p>
            <a:pPr indent="-216000">
              <a:lnSpc>
                <a:spcPct val="100000"/>
              </a:lnSpc>
              <a:buClr>
                <a:srgbClr val="000000"/>
              </a:buClr>
              <a:buFont typeface="Arial"/>
              <a:buChar char="•"/>
            </a:pPr>
            <a:r>
              <a:rPr b="0" lang="es-AR" sz="1800" spc="-1" strike="noStrike">
                <a:solidFill>
                  <a:srgbClr val="000000"/>
                </a:solidFill>
                <a:latin typeface="Calibri"/>
              </a:rPr>
              <a:t>Rango de rugosidad típica del proceso</a:t>
            </a:r>
            <a:endParaRPr b="0" lang="es-MX" sz="1800" spc="-1" strike="noStrike">
              <a:latin typeface="Arial"/>
            </a:endParaRPr>
          </a:p>
        </p:txBody>
      </p:sp>
      <p:pic>
        <p:nvPicPr>
          <p:cNvPr id="240" name="Picture 2" descr="C:\Users\Guille\Documents\Tecnologia Mecanica I\FV CAST _ Production_files\rug_fus_terra.jpg"/>
          <p:cNvPicPr/>
          <p:nvPr/>
        </p:nvPicPr>
        <p:blipFill>
          <a:blip r:embed="rId1"/>
          <a:stretch/>
        </p:blipFill>
        <p:spPr>
          <a:xfrm>
            <a:off x="1428840" y="3643200"/>
            <a:ext cx="6269400" cy="2093760"/>
          </a:xfrm>
          <a:prstGeom prst="rect">
            <a:avLst/>
          </a:prstGeom>
          <a:ln w="0">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PlaceHolder 1"/>
          <p:cNvSpPr>
            <a:spLocks noGrp="1"/>
          </p:cNvSpPr>
          <p:nvPr>
            <p:ph type="title"/>
          </p:nvPr>
        </p:nvSpPr>
        <p:spPr>
          <a:xfrm>
            <a:off x="457200" y="274680"/>
            <a:ext cx="8229240" cy="1142640"/>
          </a:xfrm>
          <a:prstGeom prst="rect">
            <a:avLst/>
          </a:prstGeom>
          <a:noFill/>
          <a:ln w="0">
            <a:noFill/>
          </a:ln>
        </p:spPr>
        <p:txBody>
          <a:bodyPr anchor="ctr">
            <a:normAutofit fontScale="78000"/>
          </a:bodyPr>
          <a:p>
            <a:pPr algn="ctr">
              <a:lnSpc>
                <a:spcPct val="100000"/>
              </a:lnSpc>
              <a:buNone/>
            </a:pPr>
            <a:r>
              <a:rPr b="0" lang="es-AR" sz="4400" spc="-1" strike="noStrike">
                <a:solidFill>
                  <a:srgbClr val="000000"/>
                </a:solidFill>
                <a:latin typeface="Calibri"/>
              </a:rPr>
              <a:t>Fundición en moldes de arena y resina</a:t>
            </a:r>
            <a:endParaRPr b="0" lang="es-ES" sz="4400" spc="-1" strike="noStrike">
              <a:solidFill>
                <a:srgbClr val="000000"/>
              </a:solidFill>
              <a:latin typeface="Calibri"/>
            </a:endParaRPr>
          </a:p>
        </p:txBody>
      </p:sp>
      <p:sp>
        <p:nvSpPr>
          <p:cNvPr id="242" name="2 CuadroTexto"/>
          <p:cNvSpPr/>
          <p:nvPr/>
        </p:nvSpPr>
        <p:spPr>
          <a:xfrm>
            <a:off x="714240" y="1071720"/>
            <a:ext cx="771480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AR" sz="1800" spc="-1" strike="noStrike">
                <a:solidFill>
                  <a:srgbClr val="000000"/>
                </a:solidFill>
                <a:latin typeface="Calibri"/>
              </a:rPr>
              <a:t>Similar al anterior pero con moldes de arena mezclada con resina fenólica y catalizador, endureciendo la arena del molde y mejorando la terminación superficial. También se evitan roturas del molde durante las coladas.</a:t>
            </a:r>
            <a:endParaRPr b="0" lang="es-MX" sz="1800" spc="-1" strike="noStrike">
              <a:latin typeface="Arial"/>
            </a:endParaRPr>
          </a:p>
        </p:txBody>
      </p:sp>
      <p:pic>
        <p:nvPicPr>
          <p:cNvPr id="243" name="Picture 2" descr="C:\Users\Guille\Documents\Tecnologia Mecanica I\FV CAST _ Production_files\rug_fus_res.jpg"/>
          <p:cNvPicPr/>
          <p:nvPr/>
        </p:nvPicPr>
        <p:blipFill>
          <a:blip r:embed="rId1"/>
          <a:stretch/>
        </p:blipFill>
        <p:spPr>
          <a:xfrm>
            <a:off x="1428840" y="4763880"/>
            <a:ext cx="6257160" cy="2093760"/>
          </a:xfrm>
          <a:prstGeom prst="rect">
            <a:avLst/>
          </a:prstGeom>
          <a:ln w="0">
            <a:noFill/>
          </a:ln>
        </p:spPr>
      </p:pic>
      <p:pic>
        <p:nvPicPr>
          <p:cNvPr id="244" name="Picture 3" descr="C:\Users\Guille\Documents\Tecnologia Mecanica I\FV CAST _ Production_files\schema-fusioneterra-en.png"/>
          <p:cNvPicPr/>
          <p:nvPr/>
        </p:nvPicPr>
        <p:blipFill>
          <a:blip r:embed="rId2"/>
          <a:stretch/>
        </p:blipFill>
        <p:spPr>
          <a:xfrm>
            <a:off x="2286000" y="1938240"/>
            <a:ext cx="5143320" cy="2682720"/>
          </a:xfrm>
          <a:prstGeom prst="rect">
            <a:avLst/>
          </a:prstGeom>
          <a:ln w="0">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PlaceHolder 1"/>
          <p:cNvSpPr>
            <a:spLocks noGrp="1"/>
          </p:cNvSpPr>
          <p:nvPr>
            <p:ph type="title"/>
          </p:nvPr>
        </p:nvSpPr>
        <p:spPr>
          <a:xfrm>
            <a:off x="457200" y="274680"/>
            <a:ext cx="8229240" cy="1142640"/>
          </a:xfrm>
          <a:prstGeom prst="rect">
            <a:avLst/>
          </a:prstGeom>
          <a:noFill/>
          <a:ln w="0">
            <a:noFill/>
          </a:ln>
        </p:spPr>
        <p:txBody>
          <a:bodyPr anchor="ctr">
            <a:noAutofit/>
          </a:bodyPr>
          <a:p>
            <a:pPr algn="ctr">
              <a:lnSpc>
                <a:spcPct val="100000"/>
              </a:lnSpc>
              <a:buNone/>
            </a:pPr>
            <a:r>
              <a:rPr b="0" lang="es-AR" sz="4400" spc="-1" strike="noStrike">
                <a:solidFill>
                  <a:srgbClr val="000000"/>
                </a:solidFill>
                <a:latin typeface="Calibri"/>
              </a:rPr>
              <a:t>Moldes en cáscara</a:t>
            </a:r>
            <a:endParaRPr b="0" lang="es-ES" sz="4400" spc="-1" strike="noStrike">
              <a:solidFill>
                <a:srgbClr val="000000"/>
              </a:solidFill>
              <a:latin typeface="Calibri"/>
            </a:endParaRPr>
          </a:p>
        </p:txBody>
      </p:sp>
      <p:sp>
        <p:nvSpPr>
          <p:cNvPr id="246" name="2 CuadroTexto"/>
          <p:cNvSpPr/>
          <p:nvPr/>
        </p:nvSpPr>
        <p:spPr>
          <a:xfrm>
            <a:off x="928800" y="1071720"/>
            <a:ext cx="7286400" cy="17355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AR" sz="1800" spc="-1" strike="noStrike">
                <a:solidFill>
                  <a:srgbClr val="000000"/>
                </a:solidFill>
                <a:latin typeface="Calibri"/>
              </a:rPr>
              <a:t>Aquí el molde es una cáscara obtenida por la aplicación de arena y resina sobre un modelo patrón metálico que puede reutilizarse para fabricar todas las cáscaras de la partida. Esto lo convierte en un proceso muy productivo, otra ventaja es la alta precisión de las piezas. Una limitación es el tamaño de las piezas a fundir, de pequeñas a medianas. </a:t>
            </a:r>
            <a:endParaRPr b="0" lang="es-MX" sz="1800" spc="-1" strike="noStrike">
              <a:latin typeface="Arial"/>
            </a:endParaRPr>
          </a:p>
        </p:txBody>
      </p:sp>
      <p:pic>
        <p:nvPicPr>
          <p:cNvPr id="247" name="Picture 2" descr="C:\Users\Guille\Documents\Tecnologia Mecanica I\FV CAST _ Production_files\rug_fus_shell.jpg"/>
          <p:cNvPicPr/>
          <p:nvPr/>
        </p:nvPicPr>
        <p:blipFill>
          <a:blip r:embed="rId1"/>
          <a:stretch/>
        </p:blipFill>
        <p:spPr>
          <a:xfrm>
            <a:off x="1143000" y="4763880"/>
            <a:ext cx="6257160" cy="2093760"/>
          </a:xfrm>
          <a:prstGeom prst="rect">
            <a:avLst/>
          </a:prstGeom>
          <a:ln w="0">
            <a:noFill/>
          </a:ln>
        </p:spPr>
      </p:pic>
      <p:pic>
        <p:nvPicPr>
          <p:cNvPr id="248" name="Picture 3" descr="C:\Users\Guille\Documents\Tecnologia Mecanica I\FV CAST _ Production_files\shell_drw_eng.jpg"/>
          <p:cNvPicPr/>
          <p:nvPr/>
        </p:nvPicPr>
        <p:blipFill>
          <a:blip r:embed="rId2"/>
          <a:stretch/>
        </p:blipFill>
        <p:spPr>
          <a:xfrm>
            <a:off x="1714320" y="2500200"/>
            <a:ext cx="6350400" cy="2206080"/>
          </a:xfrm>
          <a:prstGeom prst="rect">
            <a:avLst/>
          </a:prstGeom>
          <a:ln w="0">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 name="PlaceHolder 1"/>
          <p:cNvSpPr>
            <a:spLocks noGrp="1"/>
          </p:cNvSpPr>
          <p:nvPr>
            <p:ph type="title"/>
          </p:nvPr>
        </p:nvSpPr>
        <p:spPr>
          <a:xfrm>
            <a:off x="457200" y="274680"/>
            <a:ext cx="8229240" cy="1142640"/>
          </a:xfrm>
          <a:prstGeom prst="rect">
            <a:avLst/>
          </a:prstGeom>
          <a:noFill/>
          <a:ln w="0">
            <a:noFill/>
          </a:ln>
        </p:spPr>
        <p:txBody>
          <a:bodyPr anchor="ctr">
            <a:noAutofit/>
          </a:bodyPr>
          <a:p>
            <a:pPr algn="ctr">
              <a:lnSpc>
                <a:spcPct val="100000"/>
              </a:lnSpc>
              <a:buNone/>
            </a:pPr>
            <a:r>
              <a:rPr b="0" lang="es-AR" sz="4400" spc="-1" strike="noStrike">
                <a:solidFill>
                  <a:srgbClr val="000000"/>
                </a:solidFill>
                <a:latin typeface="Calibri"/>
              </a:rPr>
              <a:t>Moldes permanentes</a:t>
            </a:r>
            <a:endParaRPr b="0" lang="es-ES" sz="4400" spc="-1" strike="noStrike">
              <a:solidFill>
                <a:srgbClr val="000000"/>
              </a:solidFill>
              <a:latin typeface="Calibri"/>
            </a:endParaRPr>
          </a:p>
        </p:txBody>
      </p:sp>
      <p:sp>
        <p:nvSpPr>
          <p:cNvPr id="250" name="2 CuadroTexto"/>
          <p:cNvSpPr/>
          <p:nvPr/>
        </p:nvSpPr>
        <p:spPr>
          <a:xfrm>
            <a:off x="285840" y="1143000"/>
            <a:ext cx="8643600" cy="14612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AR" sz="1800" spc="-1" strike="noStrike">
                <a:solidFill>
                  <a:srgbClr val="000000"/>
                </a:solidFill>
                <a:latin typeface="Calibri"/>
              </a:rPr>
              <a:t>Se usa un molde metálico (coquilla) que puede usarse varios cientos de ciclos. El molde es usualmente de acero o fundición y representa el negativo de la forma del componente a fabricar. Usualmente para piezas pequeñas en grandes cantidades. Limitado a metales de menores puntos de fusión (bronces, aluminio…)</a:t>
            </a:r>
            <a:endParaRPr b="0" lang="es-MX" sz="1800" spc="-1" strike="noStrike">
              <a:latin typeface="Arial"/>
            </a:endParaRPr>
          </a:p>
        </p:txBody>
      </p:sp>
      <p:pic>
        <p:nvPicPr>
          <p:cNvPr id="251" name="Picture 2" descr="C:\Users\Guille\Documents\Tecnologia Mecanica I\FV CAST _ Production_files\rug_fus_shell.jpg"/>
          <p:cNvPicPr/>
          <p:nvPr/>
        </p:nvPicPr>
        <p:blipFill>
          <a:blip r:embed="rId1"/>
          <a:stretch/>
        </p:blipFill>
        <p:spPr>
          <a:xfrm>
            <a:off x="1500120" y="4763880"/>
            <a:ext cx="6257160" cy="2093760"/>
          </a:xfrm>
          <a:prstGeom prst="rect">
            <a:avLst/>
          </a:prstGeom>
          <a:ln w="0">
            <a:noFill/>
          </a:ln>
        </p:spPr>
      </p:pic>
      <p:pic>
        <p:nvPicPr>
          <p:cNvPr id="252" name="Picture 3" descr="C:\Users\Guille\Documents\Tecnologia Mecanica I\FV CAST _ Production_files\disa_1.jpg"/>
          <p:cNvPicPr/>
          <p:nvPr/>
        </p:nvPicPr>
        <p:blipFill>
          <a:blip r:embed="rId2"/>
          <a:stretch/>
        </p:blipFill>
        <p:spPr>
          <a:xfrm>
            <a:off x="4071960" y="2357280"/>
            <a:ext cx="4643280" cy="240516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PlaceHolder 1"/>
          <p:cNvSpPr>
            <a:spLocks noGrp="1"/>
          </p:cNvSpPr>
          <p:nvPr>
            <p:ph type="title"/>
          </p:nvPr>
        </p:nvSpPr>
        <p:spPr>
          <a:xfrm>
            <a:off x="457200" y="274680"/>
            <a:ext cx="8229240" cy="1142640"/>
          </a:xfrm>
          <a:prstGeom prst="rect">
            <a:avLst/>
          </a:prstGeom>
          <a:noFill/>
          <a:ln w="0">
            <a:noFill/>
          </a:ln>
        </p:spPr>
        <p:txBody>
          <a:bodyPr anchor="ctr">
            <a:noAutofit/>
          </a:bodyPr>
          <a:p>
            <a:pPr algn="ctr">
              <a:lnSpc>
                <a:spcPct val="100000"/>
              </a:lnSpc>
              <a:buNone/>
            </a:pPr>
            <a:r>
              <a:rPr b="0" lang="es-AR" sz="4400" spc="-1" strike="noStrike">
                <a:solidFill>
                  <a:srgbClr val="000000"/>
                </a:solidFill>
                <a:latin typeface="Calibri"/>
              </a:rPr>
              <a:t>Tecnología de la fundición</a:t>
            </a:r>
            <a:endParaRPr b="0" lang="es-ES" sz="4400" spc="-1" strike="noStrike">
              <a:solidFill>
                <a:srgbClr val="000000"/>
              </a:solidFill>
              <a:latin typeface="Calibri"/>
            </a:endParaRPr>
          </a:p>
        </p:txBody>
      </p:sp>
      <p:sp>
        <p:nvSpPr>
          <p:cNvPr id="173" name="2 CuadroTexto"/>
          <p:cNvSpPr/>
          <p:nvPr/>
        </p:nvSpPr>
        <p:spPr>
          <a:xfrm>
            <a:off x="928800" y="1428840"/>
            <a:ext cx="700056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AR" sz="1800" spc="-1" strike="noStrike">
                <a:solidFill>
                  <a:srgbClr val="000000"/>
                </a:solidFill>
                <a:latin typeface="Calibri"/>
              </a:rPr>
              <a:t>Utilizada por primera vez hace alrededor de seis mil años, la fundición continúa siendo un importante proceso de manufactura para producir piezas muy pequeñas a muy grandes (desde 100gr a 120 ton).</a:t>
            </a:r>
            <a:endParaRPr b="0" lang="es-MX" sz="1800" spc="-1" strike="noStrike">
              <a:latin typeface="Arial"/>
            </a:endParaRPr>
          </a:p>
        </p:txBody>
      </p:sp>
      <p:graphicFrame>
        <p:nvGraphicFramePr>
          <p:cNvPr id="1" name="Diagram1"/>
          <p:cNvGraphicFramePr/>
          <p:nvPr>
            <p:extLst>
              <p:ext uri="{D42A27DB-BD31-4B8C-83A1-F6EECF244321}">
                <p14:modId xmlns:p14="http://schemas.microsoft.com/office/powerpoint/2010/main" val="824982214"/>
              </p:ext>
            </p:extLst>
          </p:nvPr>
        </p:nvGraphicFramePr>
        <p:xfrm>
          <a:off x="1571760" y="2500200"/>
          <a:ext cx="6095520" cy="40636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PlaceHolder 1"/>
          <p:cNvSpPr>
            <a:spLocks noGrp="1"/>
          </p:cNvSpPr>
          <p:nvPr>
            <p:ph type="title"/>
          </p:nvPr>
        </p:nvSpPr>
        <p:spPr>
          <a:xfrm>
            <a:off x="457200" y="274680"/>
            <a:ext cx="8229240" cy="1142640"/>
          </a:xfrm>
          <a:prstGeom prst="rect">
            <a:avLst/>
          </a:prstGeom>
          <a:noFill/>
          <a:ln w="0">
            <a:noFill/>
          </a:ln>
        </p:spPr>
        <p:txBody>
          <a:bodyPr anchor="ctr">
            <a:noAutofit/>
          </a:bodyPr>
          <a:p>
            <a:pPr algn="ctr">
              <a:lnSpc>
                <a:spcPct val="100000"/>
              </a:lnSpc>
              <a:buNone/>
            </a:pPr>
            <a:r>
              <a:rPr b="0" lang="es-AR" sz="4400" spc="-1" strike="noStrike">
                <a:solidFill>
                  <a:srgbClr val="000000"/>
                </a:solidFill>
                <a:latin typeface="Calibri"/>
              </a:rPr>
              <a:t>Cera perdida</a:t>
            </a:r>
            <a:endParaRPr b="0" lang="es-ES" sz="4400" spc="-1" strike="noStrike">
              <a:solidFill>
                <a:srgbClr val="000000"/>
              </a:solidFill>
              <a:latin typeface="Calibri"/>
            </a:endParaRPr>
          </a:p>
        </p:txBody>
      </p:sp>
      <p:sp>
        <p:nvSpPr>
          <p:cNvPr id="254" name="2 CuadroTexto"/>
          <p:cNvSpPr/>
          <p:nvPr/>
        </p:nvSpPr>
        <p:spPr>
          <a:xfrm>
            <a:off x="785880" y="1071720"/>
            <a:ext cx="7786440" cy="9133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AR" sz="1800" spc="-1" strike="noStrike">
                <a:solidFill>
                  <a:srgbClr val="000000"/>
                </a:solidFill>
                <a:latin typeface="Calibri"/>
              </a:rPr>
              <a:t>Se prepara un modelo de cera, se reviste con la mezcla de arena y arcilla, se funde la cera quedando el molde hueco listo para colar la pieza. Esta técnica confiere una superficie de alta calidad.</a:t>
            </a:r>
            <a:endParaRPr b="0" lang="es-MX" sz="1800" spc="-1" strike="noStrike">
              <a:latin typeface="Arial"/>
            </a:endParaRPr>
          </a:p>
        </p:txBody>
      </p:sp>
      <p:pic>
        <p:nvPicPr>
          <p:cNvPr id="255" name="Picture 2" descr="C:\Users\Guille\Documents\Tecnologia Mecanica I\FV CAST _ Production_files\rug_lost_wax.jpg"/>
          <p:cNvPicPr/>
          <p:nvPr/>
        </p:nvPicPr>
        <p:blipFill>
          <a:blip r:embed="rId1"/>
          <a:stretch/>
        </p:blipFill>
        <p:spPr>
          <a:xfrm>
            <a:off x="1571760" y="4214880"/>
            <a:ext cx="6257160" cy="2093760"/>
          </a:xfrm>
          <a:prstGeom prst="rect">
            <a:avLst/>
          </a:prstGeom>
          <a:ln w="0">
            <a:noFill/>
          </a:ln>
        </p:spPr>
      </p:pic>
      <p:pic>
        <p:nvPicPr>
          <p:cNvPr id="256" name="Picture 3" descr="C:\Users\Guille\Documents\Tecnologia Mecanica I\FV CAST _ Production_files\schema-fusionecerapersa-2-en.png"/>
          <p:cNvPicPr/>
          <p:nvPr/>
        </p:nvPicPr>
        <p:blipFill>
          <a:blip r:embed="rId2"/>
          <a:srcRect l="0" t="14370" r="0" b="32907"/>
          <a:stretch/>
        </p:blipFill>
        <p:spPr>
          <a:xfrm>
            <a:off x="357120" y="2582280"/>
            <a:ext cx="3857400" cy="1060560"/>
          </a:xfrm>
          <a:prstGeom prst="rect">
            <a:avLst/>
          </a:prstGeom>
          <a:ln w="0">
            <a:noFill/>
          </a:ln>
        </p:spPr>
      </p:pic>
      <p:pic>
        <p:nvPicPr>
          <p:cNvPr id="257" name="Picture 4" descr="C:\Users\Guille\Documents\Tecnologia Mecanica I\FV CAST _ Production_files\schema-fusionecerapersa-en.png"/>
          <p:cNvPicPr/>
          <p:nvPr/>
        </p:nvPicPr>
        <p:blipFill>
          <a:blip r:embed="rId3"/>
          <a:srcRect l="0" t="4468" r="0" b="33221"/>
          <a:stretch/>
        </p:blipFill>
        <p:spPr>
          <a:xfrm>
            <a:off x="4143240" y="2143080"/>
            <a:ext cx="4571640" cy="1485720"/>
          </a:xfrm>
          <a:prstGeom prst="rect">
            <a:avLst/>
          </a:prstGeom>
          <a:ln w="0">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8" name="PlaceHolder 1"/>
          <p:cNvSpPr>
            <a:spLocks noGrp="1"/>
          </p:cNvSpPr>
          <p:nvPr>
            <p:ph type="title"/>
          </p:nvPr>
        </p:nvSpPr>
        <p:spPr>
          <a:xfrm>
            <a:off x="457200" y="274680"/>
            <a:ext cx="8229240" cy="1142640"/>
          </a:xfrm>
          <a:prstGeom prst="rect">
            <a:avLst/>
          </a:prstGeom>
          <a:noFill/>
          <a:ln w="0">
            <a:noFill/>
          </a:ln>
        </p:spPr>
        <p:txBody>
          <a:bodyPr anchor="ctr">
            <a:normAutofit fontScale="78000"/>
          </a:bodyPr>
          <a:p>
            <a:pPr algn="ctr">
              <a:lnSpc>
                <a:spcPct val="100000"/>
              </a:lnSpc>
              <a:buNone/>
            </a:pPr>
            <a:r>
              <a:rPr b="0" lang="es-AR" sz="4400" spc="-1" strike="noStrike">
                <a:solidFill>
                  <a:srgbClr val="000000"/>
                </a:solidFill>
                <a:latin typeface="Calibri"/>
              </a:rPr>
              <a:t>Fundición con modelos de polestireno</a:t>
            </a:r>
            <a:endParaRPr b="0" lang="es-ES" sz="4400" spc="-1" strike="noStrike">
              <a:solidFill>
                <a:srgbClr val="000000"/>
              </a:solidFill>
              <a:latin typeface="Calibri"/>
            </a:endParaRPr>
          </a:p>
        </p:txBody>
      </p:sp>
      <p:sp>
        <p:nvSpPr>
          <p:cNvPr id="259" name="2 CuadroTexto"/>
          <p:cNvSpPr/>
          <p:nvPr/>
        </p:nvSpPr>
        <p:spPr>
          <a:xfrm>
            <a:off x="571320" y="1285920"/>
            <a:ext cx="828648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AR" sz="1800" spc="-1" strike="noStrike">
                <a:solidFill>
                  <a:srgbClr val="000000"/>
                </a:solidFill>
                <a:latin typeface="Calibri"/>
              </a:rPr>
              <a:t>Técnica similar a la de la cera perdida, pero en este caso el modelo es de espuma de poliestireno. Se vierte el metal líquido caliente que volatiliza al poliestireno ocupando su lugar. Esta técnica es apropiada tanto para piezas pequeñas como grandes.</a:t>
            </a:r>
            <a:endParaRPr b="0" lang="es-MX" sz="1800" spc="-1" strike="noStrike">
              <a:latin typeface="Arial"/>
            </a:endParaRPr>
          </a:p>
        </p:txBody>
      </p:sp>
      <p:pic>
        <p:nvPicPr>
          <p:cNvPr id="260" name="Picture 2" descr="C:\Users\Guille\Documents\Tecnologia Mecanica I\FV CAST _ Production_files\rug_lost_foam.jpg"/>
          <p:cNvPicPr/>
          <p:nvPr/>
        </p:nvPicPr>
        <p:blipFill>
          <a:blip r:embed="rId1"/>
          <a:stretch/>
        </p:blipFill>
        <p:spPr>
          <a:xfrm>
            <a:off x="1357200" y="4763880"/>
            <a:ext cx="6257160" cy="2093760"/>
          </a:xfrm>
          <a:prstGeom prst="rect">
            <a:avLst/>
          </a:prstGeom>
          <a:ln w="0">
            <a:noFill/>
          </a:ln>
        </p:spPr>
      </p:pic>
      <p:pic>
        <p:nvPicPr>
          <p:cNvPr id="261" name="Picture 3" descr="C:\Users\Guille\Documents\Tecnologia Mecanica I\FV CAST _ Production_files\schema-fusionelostfoam-en.png"/>
          <p:cNvPicPr/>
          <p:nvPr/>
        </p:nvPicPr>
        <p:blipFill>
          <a:blip r:embed="rId2"/>
          <a:srcRect l="0" t="0" r="0" b="8972"/>
          <a:stretch/>
        </p:blipFill>
        <p:spPr>
          <a:xfrm>
            <a:off x="1748160" y="2257920"/>
            <a:ext cx="5323680" cy="2527920"/>
          </a:xfrm>
          <a:prstGeom prst="rect">
            <a:avLst/>
          </a:prstGeom>
          <a:ln w="0">
            <a:noFill/>
          </a:ln>
        </p:spPr>
      </p:pic>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 name="PlaceHolder 1"/>
          <p:cNvSpPr>
            <a:spLocks noGrp="1"/>
          </p:cNvSpPr>
          <p:nvPr>
            <p:ph type="title"/>
          </p:nvPr>
        </p:nvSpPr>
        <p:spPr>
          <a:xfrm>
            <a:off x="457200" y="274680"/>
            <a:ext cx="8229240" cy="1142640"/>
          </a:xfrm>
          <a:prstGeom prst="rect">
            <a:avLst/>
          </a:prstGeom>
          <a:noFill/>
          <a:ln w="0">
            <a:noFill/>
          </a:ln>
        </p:spPr>
        <p:txBody>
          <a:bodyPr anchor="ctr">
            <a:noAutofit/>
          </a:bodyPr>
          <a:p>
            <a:pPr algn="ctr">
              <a:lnSpc>
                <a:spcPct val="100000"/>
              </a:lnSpc>
              <a:buNone/>
            </a:pPr>
            <a:r>
              <a:rPr b="0" lang="es-AR" sz="4400" spc="-1" strike="noStrike">
                <a:solidFill>
                  <a:srgbClr val="000000"/>
                </a:solidFill>
                <a:latin typeface="Calibri"/>
              </a:rPr>
              <a:t>Fundición por matriz</a:t>
            </a:r>
            <a:endParaRPr b="0" lang="es-ES" sz="4400" spc="-1" strike="noStrike">
              <a:solidFill>
                <a:srgbClr val="000000"/>
              </a:solidFill>
              <a:latin typeface="Calibri"/>
            </a:endParaRPr>
          </a:p>
        </p:txBody>
      </p:sp>
      <p:sp>
        <p:nvSpPr>
          <p:cNvPr id="263" name="3 CuadroTexto"/>
          <p:cNvSpPr/>
          <p:nvPr/>
        </p:nvSpPr>
        <p:spPr>
          <a:xfrm>
            <a:off x="785880" y="1214280"/>
            <a:ext cx="7429320" cy="9133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AR" sz="1800" spc="-1" strike="noStrike">
                <a:solidFill>
                  <a:srgbClr val="000000"/>
                </a:solidFill>
                <a:latin typeface="Calibri"/>
              </a:rPr>
              <a:t>Es una técnica de manufactura de piezas metálicas que se fuerzan inyectando metal fundido en una cavidad de matriz de acero de herramientas endurecido.</a:t>
            </a:r>
            <a:endParaRPr b="0" lang="es-MX" sz="1800" spc="-1" strike="noStrike">
              <a:latin typeface="Arial"/>
            </a:endParaRPr>
          </a:p>
        </p:txBody>
      </p:sp>
      <p:pic>
        <p:nvPicPr>
          <p:cNvPr id="264" name="Picture 2" descr="C:\Users\Guille\Documents\Tecnologia Mecanica I\FV CAST _ Production_files\rug_lost_wax.jpg"/>
          <p:cNvPicPr/>
          <p:nvPr/>
        </p:nvPicPr>
        <p:blipFill>
          <a:blip r:embed="rId1"/>
          <a:stretch/>
        </p:blipFill>
        <p:spPr>
          <a:xfrm>
            <a:off x="1285920" y="4763880"/>
            <a:ext cx="6257160" cy="2093760"/>
          </a:xfrm>
          <a:prstGeom prst="rect">
            <a:avLst/>
          </a:prstGeom>
          <a:ln w="0">
            <a:noFill/>
          </a:ln>
        </p:spPr>
      </p:pic>
      <p:pic>
        <p:nvPicPr>
          <p:cNvPr id="265" name="Picture 3" descr="C:\Users\Guille\Documents\Tecnologia Mecanica I\FV CAST _ Production_files\fasi-di-produzione-en.png"/>
          <p:cNvPicPr/>
          <p:nvPr/>
        </p:nvPicPr>
        <p:blipFill>
          <a:blip r:embed="rId2"/>
          <a:stretch/>
        </p:blipFill>
        <p:spPr>
          <a:xfrm>
            <a:off x="1714680" y="2100240"/>
            <a:ext cx="5714640" cy="2657160"/>
          </a:xfrm>
          <a:prstGeom prst="rect">
            <a:avLst/>
          </a:prstGeom>
          <a:ln w="0">
            <a:noFill/>
          </a:ln>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PlaceHolder 1"/>
          <p:cNvSpPr>
            <a:spLocks noGrp="1"/>
          </p:cNvSpPr>
          <p:nvPr>
            <p:ph type="title"/>
          </p:nvPr>
        </p:nvSpPr>
        <p:spPr>
          <a:xfrm>
            <a:off x="457200" y="274680"/>
            <a:ext cx="8229240" cy="1142640"/>
          </a:xfrm>
          <a:prstGeom prst="rect">
            <a:avLst/>
          </a:prstGeom>
          <a:noFill/>
          <a:ln w="0">
            <a:noFill/>
          </a:ln>
        </p:spPr>
        <p:txBody>
          <a:bodyPr anchor="ctr">
            <a:normAutofit fontScale="77000"/>
          </a:bodyPr>
          <a:p>
            <a:pPr algn="ctr">
              <a:lnSpc>
                <a:spcPct val="100000"/>
              </a:lnSpc>
              <a:buNone/>
            </a:pPr>
            <a:r>
              <a:rPr b="0" lang="es-AR" sz="4400" spc="-1" strike="noStrike">
                <a:solidFill>
                  <a:srgbClr val="000000"/>
                </a:solidFill>
                <a:latin typeface="Calibri"/>
              </a:rPr>
              <a:t>Procesos de terminación de piezas obtenidas por fundición</a:t>
            </a:r>
            <a:endParaRPr b="0" lang="es-ES" sz="4400" spc="-1" strike="noStrike">
              <a:solidFill>
                <a:srgbClr val="000000"/>
              </a:solidFill>
              <a:latin typeface="Calibri"/>
            </a:endParaRPr>
          </a:p>
        </p:txBody>
      </p:sp>
      <p:sp>
        <p:nvSpPr>
          <p:cNvPr id="267" name="2 CuadroTexto"/>
          <p:cNvSpPr/>
          <p:nvPr/>
        </p:nvSpPr>
        <p:spPr>
          <a:xfrm>
            <a:off x="642960" y="2071800"/>
            <a:ext cx="8072280" cy="3107160"/>
          </a:xfrm>
          <a:prstGeom prst="rect">
            <a:avLst/>
          </a:prstGeom>
          <a:noFill/>
          <a:ln w="0">
            <a:noFill/>
          </a:ln>
        </p:spPr>
        <p:style>
          <a:lnRef idx="0"/>
          <a:fillRef idx="0"/>
          <a:effectRef idx="0"/>
          <a:fontRef idx="minor"/>
        </p:style>
        <p:txBody>
          <a:bodyPr lIns="90000" rIns="90000" tIns="45000" bIns="45000" anchor="t">
            <a:spAutoFit/>
          </a:bodyPr>
          <a:p>
            <a:pPr indent="-216000">
              <a:lnSpc>
                <a:spcPct val="100000"/>
              </a:lnSpc>
              <a:buClr>
                <a:srgbClr val="000000"/>
              </a:buClr>
              <a:buFont typeface="Arial"/>
              <a:buChar char="•"/>
            </a:pPr>
            <a:r>
              <a:rPr b="0" lang="es-AR" sz="2400" spc="-1" strike="noStrike">
                <a:solidFill>
                  <a:srgbClr val="000000"/>
                </a:solidFill>
                <a:latin typeface="Calibri"/>
              </a:rPr>
              <a:t>Limpieza, rebabado, esmerilado </a:t>
            </a:r>
            <a:r>
              <a:rPr b="0" lang="es-AR" sz="1800" spc="-1" strike="noStrike">
                <a:solidFill>
                  <a:srgbClr val="000000"/>
                </a:solidFill>
                <a:latin typeface="Calibri"/>
              </a:rPr>
              <a:t>(restos de arena, eliminar canal de colada, rebabas, etc.)</a:t>
            </a:r>
            <a:endParaRPr b="0" lang="es-MX" sz="1800" spc="-1" strike="noStrike">
              <a:latin typeface="Arial"/>
            </a:endParaRPr>
          </a:p>
          <a:p>
            <a:pPr indent="-216000">
              <a:lnSpc>
                <a:spcPct val="100000"/>
              </a:lnSpc>
              <a:buClr>
                <a:srgbClr val="000000"/>
              </a:buClr>
              <a:buFont typeface="Arial"/>
              <a:buChar char="•"/>
            </a:pPr>
            <a:r>
              <a:rPr b="0" lang="es-AR" sz="2400" spc="-1" strike="noStrike">
                <a:solidFill>
                  <a:srgbClr val="000000"/>
                </a:solidFill>
                <a:latin typeface="Calibri"/>
              </a:rPr>
              <a:t>Arenado y pulido </a:t>
            </a:r>
            <a:r>
              <a:rPr b="0" lang="es-AR" sz="1800" spc="-1" strike="noStrike">
                <a:solidFill>
                  <a:srgbClr val="000000"/>
                </a:solidFill>
                <a:latin typeface="Calibri"/>
              </a:rPr>
              <a:t>(proceso de arenado, compresor, medidas de seguridad para mejorar la terminación superficial) (pulido a tambor de piezas chicas, pulido con esmeriles)</a:t>
            </a:r>
            <a:endParaRPr b="0" lang="es-MX" sz="1800" spc="-1" strike="noStrike">
              <a:latin typeface="Arial"/>
            </a:endParaRPr>
          </a:p>
          <a:p>
            <a:pPr indent="-216000">
              <a:lnSpc>
                <a:spcPct val="100000"/>
              </a:lnSpc>
              <a:buClr>
                <a:srgbClr val="000000"/>
              </a:buClr>
              <a:buFont typeface="Arial"/>
              <a:buChar char="•"/>
            </a:pPr>
            <a:r>
              <a:rPr b="0" lang="es-AR" sz="2400" spc="-1" strike="noStrike">
                <a:solidFill>
                  <a:srgbClr val="000000"/>
                </a:solidFill>
                <a:latin typeface="Calibri"/>
              </a:rPr>
              <a:t>Mecanización</a:t>
            </a:r>
            <a:endParaRPr b="0" lang="es-MX" sz="2400" spc="-1" strike="noStrike">
              <a:latin typeface="Arial"/>
            </a:endParaRPr>
          </a:p>
          <a:p>
            <a:pPr indent="-216000">
              <a:lnSpc>
                <a:spcPct val="100000"/>
              </a:lnSpc>
              <a:buClr>
                <a:srgbClr val="000000"/>
              </a:buClr>
              <a:buFont typeface="Arial"/>
              <a:buChar char="•"/>
            </a:pPr>
            <a:r>
              <a:rPr b="0" lang="es-AR" sz="2400" spc="-1" strike="noStrike">
                <a:solidFill>
                  <a:srgbClr val="000000"/>
                </a:solidFill>
                <a:latin typeface="Calibri"/>
              </a:rPr>
              <a:t>Protección superficial</a:t>
            </a:r>
            <a:endParaRPr b="0" lang="es-MX" sz="2400" spc="-1" strike="noStrike">
              <a:latin typeface="Arial"/>
            </a:endParaRPr>
          </a:p>
          <a:p>
            <a:pPr indent="-216000">
              <a:lnSpc>
                <a:spcPct val="100000"/>
              </a:lnSpc>
              <a:buClr>
                <a:srgbClr val="000000"/>
              </a:buClr>
              <a:buFont typeface="Arial"/>
              <a:buChar char="•"/>
            </a:pPr>
            <a:r>
              <a:rPr b="0" lang="es-AR" sz="2400" spc="-1" strike="noStrike">
                <a:solidFill>
                  <a:srgbClr val="000000"/>
                </a:solidFill>
                <a:latin typeface="Calibri"/>
              </a:rPr>
              <a:t>En algunos casos se puede requerir de tratamiento térmico</a:t>
            </a:r>
            <a:endParaRPr b="0" lang="es-MX" sz="24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4" name="Img461530492" descr="Alto horno"/>
          <p:cNvPicPr/>
          <p:nvPr/>
        </p:nvPicPr>
        <p:blipFill>
          <a:blip r:embed="rId1"/>
          <a:stretch/>
        </p:blipFill>
        <p:spPr>
          <a:xfrm>
            <a:off x="0" y="500040"/>
            <a:ext cx="8991360" cy="4838400"/>
          </a:xfrm>
          <a:prstGeom prst="rect">
            <a:avLst/>
          </a:prstGeom>
          <a:ln w="9525">
            <a:noFill/>
          </a:ln>
        </p:spPr>
      </p:pic>
      <p:sp>
        <p:nvSpPr>
          <p:cNvPr id="175" name="Text Box 5"/>
          <p:cNvSpPr/>
          <p:nvPr/>
        </p:nvSpPr>
        <p:spPr>
          <a:xfrm>
            <a:off x="1285920" y="0"/>
            <a:ext cx="4723920" cy="364680"/>
          </a:xfrm>
          <a:prstGeom prst="rect">
            <a:avLst/>
          </a:prstGeom>
          <a:noFill/>
          <a:ln w="9525">
            <a:noFill/>
          </a:ln>
        </p:spPr>
        <p:style>
          <a:lnRef idx="0"/>
          <a:fillRef idx="0"/>
          <a:effectRef idx="0"/>
          <a:fontRef idx="minor"/>
        </p:style>
        <p:txBody>
          <a:bodyPr lIns="90000" rIns="90000" tIns="45000" bIns="45000" anchor="t">
            <a:spAutoFit/>
          </a:bodyPr>
          <a:p>
            <a:pPr>
              <a:lnSpc>
                <a:spcPct val="100000"/>
              </a:lnSpc>
              <a:spcBef>
                <a:spcPts val="901"/>
              </a:spcBef>
              <a:buNone/>
            </a:pPr>
            <a:r>
              <a:rPr b="0" lang="es-MX" sz="1800" spc="-1" strike="noStrike">
                <a:solidFill>
                  <a:srgbClr val="000000"/>
                </a:solidFill>
                <a:latin typeface="Calibri"/>
              </a:rPr>
              <a:t>Alto horno</a:t>
            </a:r>
            <a:endParaRPr b="0" lang="es-MX" sz="1800" spc="-1" strike="noStrike">
              <a:latin typeface="Arial"/>
            </a:endParaRPr>
          </a:p>
        </p:txBody>
      </p:sp>
      <p:sp>
        <p:nvSpPr>
          <p:cNvPr id="176" name="5 CuadroTexto"/>
          <p:cNvSpPr/>
          <p:nvPr/>
        </p:nvSpPr>
        <p:spPr>
          <a:xfrm>
            <a:off x="0" y="5786280"/>
            <a:ext cx="9143640" cy="515880"/>
          </a:xfrm>
          <a:prstGeom prst="rect">
            <a:avLst/>
          </a:prstGeom>
          <a:noFill/>
          <a:ln w="9525">
            <a:noFill/>
          </a:ln>
        </p:spPr>
        <p:style>
          <a:lnRef idx="0"/>
          <a:fillRef idx="0"/>
          <a:effectRef idx="0"/>
          <a:fontRef idx="minor"/>
        </p:style>
        <p:txBody>
          <a:bodyPr lIns="90000" rIns="90000" tIns="45000" bIns="45000" anchor="t">
            <a:spAutoFit/>
          </a:bodyPr>
          <a:p>
            <a:pPr>
              <a:lnSpc>
                <a:spcPct val="100000"/>
              </a:lnSpc>
              <a:buNone/>
            </a:pPr>
            <a:r>
              <a:rPr b="0" lang="es-AR" sz="1400" spc="-1" strike="noStrike">
                <a:solidFill>
                  <a:srgbClr val="000000"/>
                </a:solidFill>
                <a:latin typeface="Calibri"/>
              </a:rPr>
              <a:t>Arrabio: 92% hierro, 3-4% carbono, 0,5-3% silicio, 0,25-2,5% manganeso 0,04-2% fósforo, y partículas de azufre</a:t>
            </a:r>
            <a:endParaRPr b="0" lang="es-MX" sz="14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PlaceHolder 1"/>
          <p:cNvSpPr>
            <a:spLocks noGrp="1"/>
          </p:cNvSpPr>
          <p:nvPr>
            <p:ph type="title"/>
          </p:nvPr>
        </p:nvSpPr>
        <p:spPr>
          <a:xfrm>
            <a:off x="457200" y="274680"/>
            <a:ext cx="8229240" cy="1142640"/>
          </a:xfrm>
          <a:prstGeom prst="rect">
            <a:avLst/>
          </a:prstGeom>
          <a:noFill/>
          <a:ln w="0">
            <a:noFill/>
          </a:ln>
        </p:spPr>
        <p:txBody>
          <a:bodyPr anchor="ctr">
            <a:noAutofit/>
          </a:bodyPr>
          <a:p>
            <a:pPr algn="ctr">
              <a:lnSpc>
                <a:spcPct val="100000"/>
              </a:lnSpc>
              <a:buNone/>
            </a:pPr>
            <a:r>
              <a:rPr b="0" lang="es-AR" sz="4400" spc="-1" strike="noStrike">
                <a:solidFill>
                  <a:srgbClr val="000000"/>
                </a:solidFill>
                <a:latin typeface="Calibri"/>
              </a:rPr>
              <a:t>Fundición de lingotes</a:t>
            </a:r>
            <a:endParaRPr b="0" lang="es-ES" sz="4400" spc="-1" strike="noStrike">
              <a:solidFill>
                <a:srgbClr val="000000"/>
              </a:solidFill>
              <a:latin typeface="Calibri"/>
            </a:endParaRPr>
          </a:p>
        </p:txBody>
      </p:sp>
      <p:pic>
        <p:nvPicPr>
          <p:cNvPr id="178" name="Picture 4" descr=""/>
          <p:cNvPicPr/>
          <p:nvPr/>
        </p:nvPicPr>
        <p:blipFill>
          <a:blip r:embed="rId1"/>
          <a:stretch/>
        </p:blipFill>
        <p:spPr>
          <a:xfrm>
            <a:off x="0" y="1730520"/>
            <a:ext cx="8762760" cy="5127120"/>
          </a:xfrm>
          <a:prstGeom prst="rect">
            <a:avLst/>
          </a:prstGeom>
          <a:ln w="9525">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9" name="Picture 2" descr="Acero y hierro"/>
          <p:cNvPicPr/>
          <p:nvPr/>
        </p:nvPicPr>
        <p:blipFill>
          <a:blip r:embed="rId1"/>
          <a:stretch/>
        </p:blipFill>
        <p:spPr>
          <a:xfrm>
            <a:off x="314280" y="692280"/>
            <a:ext cx="8829360" cy="5878080"/>
          </a:xfrm>
          <a:prstGeom prst="rect">
            <a:avLst/>
          </a:prstGeom>
          <a:ln w="9525">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PlaceHolder 1"/>
          <p:cNvSpPr>
            <a:spLocks noGrp="1"/>
          </p:cNvSpPr>
          <p:nvPr>
            <p:ph type="title"/>
          </p:nvPr>
        </p:nvSpPr>
        <p:spPr>
          <a:xfrm>
            <a:off x="457200" y="274680"/>
            <a:ext cx="8229240" cy="1142640"/>
          </a:xfrm>
          <a:prstGeom prst="rect">
            <a:avLst/>
          </a:prstGeom>
          <a:noFill/>
          <a:ln w="0">
            <a:noFill/>
          </a:ln>
        </p:spPr>
        <p:txBody>
          <a:bodyPr anchor="ctr">
            <a:noAutofit/>
          </a:bodyPr>
          <a:p>
            <a:pPr algn="ctr">
              <a:lnSpc>
                <a:spcPct val="100000"/>
              </a:lnSpc>
              <a:buNone/>
            </a:pPr>
            <a:r>
              <a:rPr b="0" lang="es-AR" sz="4400" spc="-1" strike="noStrike">
                <a:solidFill>
                  <a:srgbClr val="000000"/>
                </a:solidFill>
                <a:latin typeface="Calibri"/>
              </a:rPr>
              <a:t>Fundición de formas</a:t>
            </a:r>
            <a:endParaRPr b="0" lang="es-ES" sz="4400" spc="-1" strike="noStrike">
              <a:solidFill>
                <a:srgbClr val="000000"/>
              </a:solidFill>
              <a:latin typeface="Calibri"/>
            </a:endParaRPr>
          </a:p>
        </p:txBody>
      </p:sp>
      <p:sp>
        <p:nvSpPr>
          <p:cNvPr id="181" name="5 CuadroTexto"/>
          <p:cNvSpPr/>
          <p:nvPr/>
        </p:nvSpPr>
        <p:spPr>
          <a:xfrm>
            <a:off x="500040" y="1428840"/>
            <a:ext cx="8357760" cy="31071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AR" sz="1800" spc="-1" strike="noStrike">
                <a:solidFill>
                  <a:srgbClr val="000000"/>
                </a:solidFill>
                <a:latin typeface="Calibri"/>
              </a:rPr>
              <a:t>La fundición es una técnica empleada para dar forma a piezas y objetos de materiales metálicos. Consiste en fundir el metal, calentándolo hasta que se vuelva líquido y una vez fundido, echarlo en moldes huecos con la forma que se quiere lograr, dejándolo enfriar en éstos hasta que solidifican, quedando con la forma deseada.</a:t>
            </a:r>
            <a:endParaRPr b="0" lang="es-MX" sz="1800" spc="-1" strike="noStrike">
              <a:latin typeface="Arial"/>
            </a:endParaRPr>
          </a:p>
          <a:p>
            <a:pPr>
              <a:lnSpc>
                <a:spcPct val="100000"/>
              </a:lnSpc>
              <a:buNone/>
            </a:pPr>
            <a:r>
              <a:rPr b="0" lang="es-AR" sz="1800" spc="-1" strike="noStrike">
                <a:solidFill>
                  <a:srgbClr val="000000"/>
                </a:solidFill>
                <a:latin typeface="Calibri"/>
              </a:rPr>
              <a:t>Es un procedimiento muy empleado para la fabricación de toda clase de piezas de los más diversos metales, hierro, acero, cobre, latón, aluminio, etc.</a:t>
            </a:r>
            <a:endParaRPr b="0" lang="es-MX" sz="1800" spc="-1" strike="noStrike">
              <a:latin typeface="Arial"/>
            </a:endParaRPr>
          </a:p>
          <a:p>
            <a:pPr>
              <a:lnSpc>
                <a:spcPct val="100000"/>
              </a:lnSpc>
              <a:buNone/>
            </a:pPr>
            <a:r>
              <a:rPr b="0" lang="es-AR" sz="1800" spc="-1" strike="noStrike">
                <a:solidFill>
                  <a:srgbClr val="000000"/>
                </a:solidFill>
                <a:latin typeface="Calibri"/>
              </a:rPr>
              <a:t>La fundición es especialmente adecuada para fabricar piezas de forma complicada o de gran tamaño, así como la fabricación de grandes series de piezas iguales.</a:t>
            </a:r>
            <a:endParaRPr b="0" lang="es-MX" sz="1800" spc="-1" strike="noStrike">
              <a:latin typeface="Arial"/>
            </a:endParaRPr>
          </a:p>
        </p:txBody>
      </p:sp>
      <p:pic>
        <p:nvPicPr>
          <p:cNvPr id="182" name="Picture 2" descr=""/>
          <p:cNvPicPr/>
          <p:nvPr/>
        </p:nvPicPr>
        <p:blipFill>
          <a:blip r:embed="rId1"/>
          <a:srcRect l="32016" t="16117" r="33629" b="53140"/>
          <a:stretch/>
        </p:blipFill>
        <p:spPr>
          <a:xfrm>
            <a:off x="2571840" y="3926160"/>
            <a:ext cx="3642840" cy="2445120"/>
          </a:xfrm>
          <a:prstGeom prst="rect">
            <a:avLst/>
          </a:prstGeom>
          <a:ln w="15875">
            <a:solidFill>
              <a:srgbClr val="000000"/>
            </a:solidFill>
            <a:miter/>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3" name="Picture 2" descr="Resultado de imagen para piezas obtenidas por fundición"/>
          <p:cNvPicPr/>
          <p:nvPr/>
        </p:nvPicPr>
        <p:blipFill>
          <a:blip r:embed="rId1"/>
          <a:stretch/>
        </p:blipFill>
        <p:spPr>
          <a:xfrm>
            <a:off x="0" y="1928880"/>
            <a:ext cx="2742840" cy="2057040"/>
          </a:xfrm>
          <a:prstGeom prst="rect">
            <a:avLst/>
          </a:prstGeom>
          <a:ln w="0">
            <a:noFill/>
          </a:ln>
        </p:spPr>
      </p:pic>
      <p:pic>
        <p:nvPicPr>
          <p:cNvPr id="184" name="Picture 4" descr="Resultado de imagen para piezas obtenidas por fundición"/>
          <p:cNvPicPr/>
          <p:nvPr/>
        </p:nvPicPr>
        <p:blipFill>
          <a:blip r:embed="rId2"/>
          <a:stretch/>
        </p:blipFill>
        <p:spPr>
          <a:xfrm>
            <a:off x="285840" y="4643280"/>
            <a:ext cx="2095200" cy="1399680"/>
          </a:xfrm>
          <a:prstGeom prst="rect">
            <a:avLst/>
          </a:prstGeom>
          <a:ln w="0">
            <a:noFill/>
          </a:ln>
        </p:spPr>
      </p:pic>
      <p:pic>
        <p:nvPicPr>
          <p:cNvPr id="185" name="Picture 6" descr="Resultado de imagen para piezas obtenidas por fundición"/>
          <p:cNvPicPr/>
          <p:nvPr/>
        </p:nvPicPr>
        <p:blipFill>
          <a:blip r:embed="rId3"/>
          <a:stretch/>
        </p:blipFill>
        <p:spPr>
          <a:xfrm>
            <a:off x="6357960" y="1785960"/>
            <a:ext cx="2619000" cy="2409480"/>
          </a:xfrm>
          <a:prstGeom prst="rect">
            <a:avLst/>
          </a:prstGeom>
          <a:ln w="0">
            <a:noFill/>
          </a:ln>
        </p:spPr>
      </p:pic>
      <p:pic>
        <p:nvPicPr>
          <p:cNvPr id="186" name="Picture 8" descr="Resultado de imagen para piezas obtenidas por fundición"/>
          <p:cNvPicPr/>
          <p:nvPr/>
        </p:nvPicPr>
        <p:blipFill>
          <a:blip r:embed="rId4"/>
          <a:stretch/>
        </p:blipFill>
        <p:spPr>
          <a:xfrm>
            <a:off x="3071880" y="4786200"/>
            <a:ext cx="2466720" cy="1847520"/>
          </a:xfrm>
          <a:prstGeom prst="rect">
            <a:avLst/>
          </a:prstGeom>
          <a:ln w="0">
            <a:noFill/>
          </a:ln>
        </p:spPr>
      </p:pic>
      <p:pic>
        <p:nvPicPr>
          <p:cNvPr id="187" name="Picture 10" descr="Resultado de imagen para piezas obtenidas por fundición"/>
          <p:cNvPicPr/>
          <p:nvPr/>
        </p:nvPicPr>
        <p:blipFill>
          <a:blip r:embed="rId5"/>
          <a:stretch/>
        </p:blipFill>
        <p:spPr>
          <a:xfrm>
            <a:off x="3429000" y="1857240"/>
            <a:ext cx="2095200" cy="2171520"/>
          </a:xfrm>
          <a:prstGeom prst="rect">
            <a:avLst/>
          </a:prstGeom>
          <a:ln w="0">
            <a:noFill/>
          </a:ln>
        </p:spPr>
      </p:pic>
      <p:pic>
        <p:nvPicPr>
          <p:cNvPr id="188" name="Picture 12" descr="Resultado de imagen para piezas obtenidas por fundición"/>
          <p:cNvPicPr/>
          <p:nvPr/>
        </p:nvPicPr>
        <p:blipFill>
          <a:blip r:embed="rId6"/>
          <a:stretch/>
        </p:blipFill>
        <p:spPr>
          <a:xfrm>
            <a:off x="6500880" y="4643280"/>
            <a:ext cx="2371320" cy="1933200"/>
          </a:xfrm>
          <a:prstGeom prst="rect">
            <a:avLst/>
          </a:prstGeom>
          <a:ln w="0">
            <a:noFill/>
          </a:ln>
        </p:spPr>
      </p:pic>
      <p:sp>
        <p:nvSpPr>
          <p:cNvPr id="189" name="7 CuadroTexto"/>
          <p:cNvSpPr/>
          <p:nvPr/>
        </p:nvSpPr>
        <p:spPr>
          <a:xfrm>
            <a:off x="1143000" y="142920"/>
            <a:ext cx="6857640" cy="10645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AR" sz="3200" spc="-1" strike="noStrike">
                <a:solidFill>
                  <a:srgbClr val="000000"/>
                </a:solidFill>
                <a:latin typeface="Calibri"/>
              </a:rPr>
              <a:t>Piezas obtenidas mediante fundición</a:t>
            </a:r>
            <a:endParaRPr b="0" lang="es-MX" sz="3200" spc="-1" strike="noStrike">
              <a:latin typeface="Arial"/>
            </a:endParaRPr>
          </a:p>
        </p:txBody>
      </p:sp>
      <p:sp>
        <p:nvSpPr>
          <p:cNvPr id="190" name="8 CuadroTexto"/>
          <p:cNvSpPr/>
          <p:nvPr/>
        </p:nvSpPr>
        <p:spPr>
          <a:xfrm>
            <a:off x="714240" y="3929040"/>
            <a:ext cx="1285560" cy="3646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AR" sz="1800" spc="-1" strike="noStrike">
                <a:solidFill>
                  <a:srgbClr val="000000"/>
                </a:solidFill>
                <a:latin typeface="Calibri"/>
              </a:rPr>
              <a:t>motores</a:t>
            </a:r>
            <a:endParaRPr b="0" lang="es-MX" sz="1800" spc="-1" strike="noStrike">
              <a:latin typeface="Arial"/>
            </a:endParaRPr>
          </a:p>
        </p:txBody>
      </p:sp>
      <p:sp>
        <p:nvSpPr>
          <p:cNvPr id="191" name="9 CuadroTexto"/>
          <p:cNvSpPr/>
          <p:nvPr/>
        </p:nvSpPr>
        <p:spPr>
          <a:xfrm>
            <a:off x="3786120" y="4000680"/>
            <a:ext cx="99972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AR" sz="1800" spc="-1" strike="noStrike">
                <a:solidFill>
                  <a:srgbClr val="000000"/>
                </a:solidFill>
                <a:latin typeface="Calibri"/>
              </a:rPr>
              <a:t>Pistones</a:t>
            </a:r>
            <a:endParaRPr b="0" lang="es-MX" sz="1800" spc="-1" strike="noStrike">
              <a:latin typeface="Arial"/>
            </a:endParaRPr>
          </a:p>
        </p:txBody>
      </p:sp>
      <p:sp>
        <p:nvSpPr>
          <p:cNvPr id="192" name="10 CuadroTexto"/>
          <p:cNvSpPr/>
          <p:nvPr/>
        </p:nvSpPr>
        <p:spPr>
          <a:xfrm>
            <a:off x="6572160" y="4071960"/>
            <a:ext cx="235692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AR" sz="1800" spc="-1" strike="noStrike">
                <a:solidFill>
                  <a:srgbClr val="000000"/>
                </a:solidFill>
                <a:latin typeface="Calibri"/>
              </a:rPr>
              <a:t>Carcasas de bombas</a:t>
            </a:r>
            <a:endParaRPr b="0" lang="es-MX" sz="1800" spc="-1" strike="noStrike">
              <a:latin typeface="Arial"/>
            </a:endParaRPr>
          </a:p>
        </p:txBody>
      </p:sp>
      <p:sp>
        <p:nvSpPr>
          <p:cNvPr id="193" name="11 CuadroTexto"/>
          <p:cNvSpPr/>
          <p:nvPr/>
        </p:nvSpPr>
        <p:spPr>
          <a:xfrm>
            <a:off x="214200" y="6000840"/>
            <a:ext cx="2285640" cy="6390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AR" sz="1800" spc="-1" strike="noStrike">
                <a:solidFill>
                  <a:srgbClr val="000000"/>
                </a:solidFill>
                <a:latin typeface="Calibri"/>
              </a:rPr>
              <a:t>Accesorios para cañerías</a:t>
            </a:r>
            <a:endParaRPr b="0" lang="es-MX" sz="1800" spc="-1" strike="noStrike">
              <a:latin typeface="Arial"/>
            </a:endParaRPr>
          </a:p>
        </p:txBody>
      </p:sp>
      <p:sp>
        <p:nvSpPr>
          <p:cNvPr id="194" name="12 CuadroTexto"/>
          <p:cNvSpPr/>
          <p:nvPr/>
        </p:nvSpPr>
        <p:spPr>
          <a:xfrm>
            <a:off x="571320" y="857160"/>
            <a:ext cx="771480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AR" sz="1800" spc="-1" strike="noStrike">
                <a:solidFill>
                  <a:srgbClr val="000000"/>
                </a:solidFill>
                <a:latin typeface="Calibri"/>
              </a:rPr>
              <a:t>Las piezas que se pueden obtener van desde coronas dentales a partes de joyería, esculturas, bloques de motores automotrices, bases para máquinas, ruedas de ferrocarril, tubos, carcasas para bombas, etc.</a:t>
            </a:r>
            <a:endParaRPr b="0" lang="es-MX"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5" name="2-fundiciones.MPG" descr=""/>
          <p:cNvPicPr/>
          <p:nvPr/>
        </p:nvPicPr>
        <p:blipFill>
          <a:blip r:embed="rId1"/>
          <a:stretch/>
        </p:blipFill>
        <p:spPr>
          <a:xfrm>
            <a:off x="476280" y="357120"/>
            <a:ext cx="8667360" cy="6500520"/>
          </a:xfrm>
          <a:prstGeom prst="rect">
            <a:avLst/>
          </a:prstGeom>
          <a:ln w="0">
            <a:noFill/>
          </a:ln>
        </p:spPr>
      </p:pic>
      <p:sp>
        <p:nvSpPr>
          <p:cNvPr id="196" name="7 CuadroTexto"/>
          <p:cNvSpPr/>
          <p:nvPr/>
        </p:nvSpPr>
        <p:spPr>
          <a:xfrm>
            <a:off x="830160" y="714240"/>
            <a:ext cx="4971240" cy="821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1" lang="es-AR" sz="4800" spc="-1" strike="noStrike">
                <a:solidFill>
                  <a:srgbClr val="ffffff"/>
                </a:solidFill>
                <a:latin typeface="Calibri"/>
              </a:rPr>
              <a:t>Bloc de motor</a:t>
            </a:r>
            <a:endParaRPr b="0" lang="es-MX" sz="48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restart="whenNotActive" nodeType="interactiveSeq" fill="hold">
                <p:stCondLst>
                  <p:cond delay="0" evt="onClick">
                    <p:tgtEl>
                      <p:spTgt spid="195"/>
                    </p:tgtEl>
                  </p:cond>
                </p:stCondLst>
                <p:childTnLst>
                  <p:par>
                    <p:cTn id="3" fill="hold">
                      <p:stCondLst>
                        <p:cond delay="0" evt="onClick">
                          <p:tgtEl>
                            <p:spTgt spid="195"/>
                          </p:tgtEl>
                        </p:cond>
                      </p:stCondLst>
                      <p:childTnLst>
                        <p:par>
                          <p:cTn id="4" fill="hold">
                            <p:stCondLst>
                              <p:cond delay="0"/>
                            </p:stCondLst>
                            <p:childTnLst>
                              <p:par>
                                <p:cTn id="5" nodeType="clickEffect" fill="hold" presetClass="mediacall">
                                  <p:stCondLst>
                                    <p:cond delay="0"/>
                                  </p:stCondLst>
                                  <p:childTnLst>
                                    <p:cmd type="call" cmd="togglePause">
                                      <p:cBhvr>
                                        <p:cTn id="6" dur="1" fill="hold"/>
                                        <p:tgtEl>
                                          <p:spTgt spid="195"/>
                                        </p:tgtEl>
                                      </p:cBhvr>
                                    </p:cmd>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888</TotalTime>
  <Application>LibreOffice/7.3.3.2$Linux_X86_64 LibreOffice_project/30$Build-2</Application>
  <AppVersion>15.0000</AppVersion>
  <Words>1672</Words>
  <Paragraphs>119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2017-08-15T14:55:18Z</dcterms:created>
  <dc:creator>Guille</dc:creator>
  <dc:description/>
  <dc:language>es-MX</dc:language>
  <cp:lastModifiedBy/>
  <dcterms:modified xsi:type="dcterms:W3CDTF">2022-08-10T13:00:34Z</dcterms:modified>
  <cp:revision>100</cp:revision>
  <dc:subject/>
  <dc:title>Tecnología de la Fundición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MClips">
    <vt:i4>1</vt:i4>
  </property>
  <property fmtid="{D5CDD505-2E9C-101B-9397-08002B2CF9AE}" pid="3" name="PresentationFormat">
    <vt:lpwstr>Presentación en pantalla (4:3)</vt:lpwstr>
  </property>
  <property fmtid="{D5CDD505-2E9C-101B-9397-08002B2CF9AE}" pid="4" name="Slides">
    <vt:i4>33</vt:i4>
  </property>
</Properties>
</file>