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7"/>
  </p:notesMasterIdLst>
  <p:sldIdLst>
    <p:sldId id="334" r:id="rId2"/>
    <p:sldId id="335" r:id="rId3"/>
    <p:sldId id="336" r:id="rId4"/>
    <p:sldId id="354" r:id="rId5"/>
    <p:sldId id="337" r:id="rId6"/>
    <p:sldId id="338" r:id="rId7"/>
    <p:sldId id="339" r:id="rId8"/>
    <p:sldId id="340" r:id="rId9"/>
    <p:sldId id="341" r:id="rId10"/>
    <p:sldId id="342" r:id="rId11"/>
    <p:sldId id="343" r:id="rId12"/>
    <p:sldId id="344" r:id="rId13"/>
    <p:sldId id="345" r:id="rId14"/>
    <p:sldId id="346" r:id="rId15"/>
    <p:sldId id="347" r:id="rId16"/>
    <p:sldId id="348" r:id="rId17"/>
    <p:sldId id="350" r:id="rId18"/>
    <p:sldId id="351" r:id="rId19"/>
    <p:sldId id="349" r:id="rId20"/>
    <p:sldId id="353" r:id="rId21"/>
    <p:sldId id="352" r:id="rId22"/>
    <p:sldId id="333" r:id="rId23"/>
    <p:sldId id="258" r:id="rId24"/>
    <p:sldId id="322" r:id="rId25"/>
    <p:sldId id="324" r:id="rId26"/>
    <p:sldId id="326" r:id="rId27"/>
    <p:sldId id="325" r:id="rId28"/>
    <p:sldId id="259" r:id="rId29"/>
    <p:sldId id="260" r:id="rId30"/>
    <p:sldId id="291" r:id="rId31"/>
    <p:sldId id="289" r:id="rId32"/>
    <p:sldId id="314" r:id="rId33"/>
    <p:sldId id="313" r:id="rId34"/>
    <p:sldId id="273" r:id="rId35"/>
    <p:sldId id="298" r:id="rId36"/>
    <p:sldId id="275" r:id="rId37"/>
    <p:sldId id="271" r:id="rId38"/>
    <p:sldId id="272" r:id="rId39"/>
    <p:sldId id="274" r:id="rId40"/>
    <p:sldId id="308" r:id="rId41"/>
    <p:sldId id="299" r:id="rId42"/>
    <p:sldId id="327" r:id="rId43"/>
    <p:sldId id="328" r:id="rId44"/>
    <p:sldId id="330" r:id="rId45"/>
    <p:sldId id="329" r:id="rId46"/>
    <p:sldId id="301" r:id="rId47"/>
    <p:sldId id="318" r:id="rId48"/>
    <p:sldId id="319" r:id="rId49"/>
    <p:sldId id="309" r:id="rId50"/>
    <p:sldId id="320" r:id="rId51"/>
    <p:sldId id="315" r:id="rId52"/>
    <p:sldId id="316" r:id="rId53"/>
    <p:sldId id="321" r:id="rId54"/>
    <p:sldId id="304" r:id="rId55"/>
    <p:sldId id="300" r:id="rId56"/>
    <p:sldId id="276" r:id="rId57"/>
    <p:sldId id="302" r:id="rId58"/>
    <p:sldId id="277" r:id="rId59"/>
    <p:sldId id="306" r:id="rId60"/>
    <p:sldId id="305" r:id="rId61"/>
    <p:sldId id="279" r:id="rId62"/>
    <p:sldId id="281" r:id="rId63"/>
    <p:sldId id="331" r:id="rId64"/>
    <p:sldId id="317" r:id="rId65"/>
    <p:sldId id="28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EC08350-69E5-45A0-926F-FA246A4538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E60482-9F99-4D31-A9CD-8C0D0014203C}">
      <dgm:prSet/>
      <dgm:spPr/>
      <dgm:t>
        <a:bodyPr/>
        <a:lstStyle/>
        <a:p>
          <a:r>
            <a:rPr lang="es-ES"/>
            <a:t>Es una herramienta de gestión que permite la toma de las decisiones de las organizaciones.</a:t>
          </a:r>
          <a:endParaRPr lang="en-US"/>
        </a:p>
      </dgm:t>
    </dgm:pt>
    <dgm:pt modelId="{C8956B64-2FDE-4601-B168-174DB709039E}" type="parTrans" cxnId="{A755F2A1-4EB9-4D6A-A416-EFBAC7C77979}">
      <dgm:prSet/>
      <dgm:spPr/>
      <dgm:t>
        <a:bodyPr/>
        <a:lstStyle/>
        <a:p>
          <a:endParaRPr lang="en-US"/>
        </a:p>
      </dgm:t>
    </dgm:pt>
    <dgm:pt modelId="{502E28F4-813D-45A0-B382-D7756E1E4547}" type="sibTrans" cxnId="{A755F2A1-4EB9-4D6A-A416-EFBAC7C77979}">
      <dgm:prSet/>
      <dgm:spPr/>
      <dgm:t>
        <a:bodyPr/>
        <a:lstStyle/>
        <a:p>
          <a:endParaRPr lang="en-US"/>
        </a:p>
      </dgm:t>
    </dgm:pt>
    <dgm:pt modelId="{2FE7B0DF-9286-41D6-A20C-C8BBFD09F1F1}">
      <dgm:prSet/>
      <dgm:spPr/>
      <dgm:t>
        <a:bodyPr/>
        <a:lstStyle/>
        <a:p>
          <a:r>
            <a:rPr lang="es-ES"/>
            <a:t>Consiste en un ejercicio de formulación y establecimiento de objetivos.</a:t>
          </a:r>
          <a:endParaRPr lang="en-US"/>
        </a:p>
      </dgm:t>
    </dgm:pt>
    <dgm:pt modelId="{CB0D0FAF-990B-40A7-973C-861DC36961EA}" type="parTrans" cxnId="{AB71F3FF-E605-405A-8E95-D6A640E71741}">
      <dgm:prSet/>
      <dgm:spPr/>
      <dgm:t>
        <a:bodyPr/>
        <a:lstStyle/>
        <a:p>
          <a:endParaRPr lang="en-US"/>
        </a:p>
      </dgm:t>
    </dgm:pt>
    <dgm:pt modelId="{4115CAE5-AFA9-41B2-933B-5F154A923138}" type="sibTrans" cxnId="{AB71F3FF-E605-405A-8E95-D6A640E71741}">
      <dgm:prSet/>
      <dgm:spPr/>
      <dgm:t>
        <a:bodyPr/>
        <a:lstStyle/>
        <a:p>
          <a:endParaRPr lang="en-US"/>
        </a:p>
      </dgm:t>
    </dgm:pt>
    <dgm:pt modelId="{C91C6F94-48AB-4C99-AC8A-CE7686CC0649}">
      <dgm:prSet/>
      <dgm:spPr/>
      <dgm:t>
        <a:bodyPr/>
        <a:lstStyle/>
        <a:p>
          <a:r>
            <a:rPr lang="es-ES"/>
            <a:t>Es fundamental un proceso previo de planificación estratégica para el desarrollo del control de gestión. </a:t>
          </a:r>
          <a:endParaRPr lang="en-US"/>
        </a:p>
      </dgm:t>
    </dgm:pt>
    <dgm:pt modelId="{48F943F6-EAB1-430E-A8E5-93059EC121DB}" type="parTrans" cxnId="{B2D120DA-DF1D-4FD9-9E56-C0C52BDEADA0}">
      <dgm:prSet/>
      <dgm:spPr/>
      <dgm:t>
        <a:bodyPr/>
        <a:lstStyle/>
        <a:p>
          <a:endParaRPr lang="en-US"/>
        </a:p>
      </dgm:t>
    </dgm:pt>
    <dgm:pt modelId="{AA5130DF-80AF-49BE-93AF-36FFD3C99111}" type="sibTrans" cxnId="{B2D120DA-DF1D-4FD9-9E56-C0C52BDEADA0}">
      <dgm:prSet/>
      <dgm:spPr/>
      <dgm:t>
        <a:bodyPr/>
        <a:lstStyle/>
        <a:p>
          <a:endParaRPr lang="en-US"/>
        </a:p>
      </dgm:t>
    </dgm:pt>
    <dgm:pt modelId="{50D1444A-1845-457B-945C-B65CA2A13055}">
      <dgm:prSet/>
      <dgm:spPr/>
      <dgm:t>
        <a:bodyPr/>
        <a:lstStyle/>
        <a:p>
          <a:r>
            <a:rPr lang="es-ES"/>
            <a:t>Establece cuales son las acciones que se tomaran para llegar a un “futuro deseado”.</a:t>
          </a:r>
          <a:endParaRPr lang="en-US"/>
        </a:p>
      </dgm:t>
    </dgm:pt>
    <dgm:pt modelId="{858FA19D-5CAA-489E-912E-4578B7986400}" type="parTrans" cxnId="{273FD0E9-3101-43E1-9B09-1A1E2882A911}">
      <dgm:prSet/>
      <dgm:spPr/>
      <dgm:t>
        <a:bodyPr/>
        <a:lstStyle/>
        <a:p>
          <a:endParaRPr lang="en-US"/>
        </a:p>
      </dgm:t>
    </dgm:pt>
    <dgm:pt modelId="{0BD51A76-C5BA-4E9C-A20E-391A5BFEF701}" type="sibTrans" cxnId="{273FD0E9-3101-43E1-9B09-1A1E2882A911}">
      <dgm:prSet/>
      <dgm:spPr/>
      <dgm:t>
        <a:bodyPr/>
        <a:lstStyle/>
        <a:p>
          <a:endParaRPr lang="en-US"/>
        </a:p>
      </dgm:t>
    </dgm:pt>
    <dgm:pt modelId="{41772A62-789F-46BE-B450-D21F38122BC0}" type="pres">
      <dgm:prSet presAssocID="{2EC08350-69E5-45A0-926F-FA246A4538E6}" presName="root" presStyleCnt="0">
        <dgm:presLayoutVars>
          <dgm:dir/>
          <dgm:resizeHandles val="exact"/>
        </dgm:presLayoutVars>
      </dgm:prSet>
      <dgm:spPr/>
    </dgm:pt>
    <dgm:pt modelId="{258F05DC-61BB-45A3-A260-84A85A682C4E}" type="pres">
      <dgm:prSet presAssocID="{84E60482-9F99-4D31-A9CD-8C0D0014203C}" presName="compNode" presStyleCnt="0"/>
      <dgm:spPr/>
    </dgm:pt>
    <dgm:pt modelId="{4536718D-013E-4BDB-95B3-922DCBA566E6}" type="pres">
      <dgm:prSet presAssocID="{84E60482-9F99-4D31-A9CD-8C0D0014203C}" presName="bgRect" presStyleLbl="bgShp" presStyleIdx="0" presStyleCnt="4"/>
      <dgm:spPr/>
    </dgm:pt>
    <dgm:pt modelId="{1B21CABC-43D5-4B4E-B352-DB29623CF109}" type="pres">
      <dgm:prSet presAssocID="{84E60482-9F99-4D31-A9CD-8C0D001420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4ABCB1D3-2990-4BB0-B82A-1C7CB7D71523}" type="pres">
      <dgm:prSet presAssocID="{84E60482-9F99-4D31-A9CD-8C0D0014203C}" presName="spaceRect" presStyleCnt="0"/>
      <dgm:spPr/>
    </dgm:pt>
    <dgm:pt modelId="{DA9A94A2-3771-474F-8A9D-FE8C7A06A55E}" type="pres">
      <dgm:prSet presAssocID="{84E60482-9F99-4D31-A9CD-8C0D0014203C}" presName="parTx" presStyleLbl="revTx" presStyleIdx="0" presStyleCnt="4">
        <dgm:presLayoutVars>
          <dgm:chMax val="0"/>
          <dgm:chPref val="0"/>
        </dgm:presLayoutVars>
      </dgm:prSet>
      <dgm:spPr/>
    </dgm:pt>
    <dgm:pt modelId="{C3101590-48B0-4C03-BE5F-449EC44C2B29}" type="pres">
      <dgm:prSet presAssocID="{502E28F4-813D-45A0-B382-D7756E1E4547}" presName="sibTrans" presStyleCnt="0"/>
      <dgm:spPr/>
    </dgm:pt>
    <dgm:pt modelId="{C114EA90-71DA-45F5-8F0A-E0730CA01A0E}" type="pres">
      <dgm:prSet presAssocID="{2FE7B0DF-9286-41D6-A20C-C8BBFD09F1F1}" presName="compNode" presStyleCnt="0"/>
      <dgm:spPr/>
    </dgm:pt>
    <dgm:pt modelId="{737E9B50-55AD-4495-AD5E-1B40FF3EF41D}" type="pres">
      <dgm:prSet presAssocID="{2FE7B0DF-9286-41D6-A20C-C8BBFD09F1F1}" presName="bgRect" presStyleLbl="bgShp" presStyleIdx="1" presStyleCnt="4"/>
      <dgm:spPr/>
    </dgm:pt>
    <dgm:pt modelId="{0BF1E10F-CFB5-4271-8D84-E890A9FFD6CC}" type="pres">
      <dgm:prSet presAssocID="{2FE7B0DF-9286-41D6-A20C-C8BBFD09F1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86FAA71-30DA-4786-BA2B-C1A72E95D62D}" type="pres">
      <dgm:prSet presAssocID="{2FE7B0DF-9286-41D6-A20C-C8BBFD09F1F1}" presName="spaceRect" presStyleCnt="0"/>
      <dgm:spPr/>
    </dgm:pt>
    <dgm:pt modelId="{AFDB4E0E-471D-4425-A5AA-848740C736E6}" type="pres">
      <dgm:prSet presAssocID="{2FE7B0DF-9286-41D6-A20C-C8BBFD09F1F1}" presName="parTx" presStyleLbl="revTx" presStyleIdx="1" presStyleCnt="4">
        <dgm:presLayoutVars>
          <dgm:chMax val="0"/>
          <dgm:chPref val="0"/>
        </dgm:presLayoutVars>
      </dgm:prSet>
      <dgm:spPr/>
    </dgm:pt>
    <dgm:pt modelId="{1BA37C74-8ED3-4123-9839-4BAB909DC3D5}" type="pres">
      <dgm:prSet presAssocID="{4115CAE5-AFA9-41B2-933B-5F154A923138}" presName="sibTrans" presStyleCnt="0"/>
      <dgm:spPr/>
    </dgm:pt>
    <dgm:pt modelId="{8F1E5AC1-FF88-4601-A44F-99CA3B88B3B8}" type="pres">
      <dgm:prSet presAssocID="{C91C6F94-48AB-4C99-AC8A-CE7686CC0649}" presName="compNode" presStyleCnt="0"/>
      <dgm:spPr/>
    </dgm:pt>
    <dgm:pt modelId="{AE562AB9-A4AA-4D36-9026-8511DF82DFBA}" type="pres">
      <dgm:prSet presAssocID="{C91C6F94-48AB-4C99-AC8A-CE7686CC0649}" presName="bgRect" presStyleLbl="bgShp" presStyleIdx="2" presStyleCnt="4"/>
      <dgm:spPr/>
    </dgm:pt>
    <dgm:pt modelId="{9C1C3A02-AF91-46A5-BF56-A41F3B336930}" type="pres">
      <dgm:prSet presAssocID="{C91C6F94-48AB-4C99-AC8A-CE7686CC06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4480EA2-D70F-4E97-B82D-88AD02A7E9B7}" type="pres">
      <dgm:prSet presAssocID="{C91C6F94-48AB-4C99-AC8A-CE7686CC0649}" presName="spaceRect" presStyleCnt="0"/>
      <dgm:spPr/>
    </dgm:pt>
    <dgm:pt modelId="{90CA858B-3AA9-49AE-9A06-5BB5FB435E8A}" type="pres">
      <dgm:prSet presAssocID="{C91C6F94-48AB-4C99-AC8A-CE7686CC0649}" presName="parTx" presStyleLbl="revTx" presStyleIdx="2" presStyleCnt="4">
        <dgm:presLayoutVars>
          <dgm:chMax val="0"/>
          <dgm:chPref val="0"/>
        </dgm:presLayoutVars>
      </dgm:prSet>
      <dgm:spPr/>
    </dgm:pt>
    <dgm:pt modelId="{19014DF0-75CA-49F4-913D-D083EA3D25EC}" type="pres">
      <dgm:prSet presAssocID="{AA5130DF-80AF-49BE-93AF-36FFD3C99111}" presName="sibTrans" presStyleCnt="0"/>
      <dgm:spPr/>
    </dgm:pt>
    <dgm:pt modelId="{E4E5EE9E-635E-4B77-B18D-33855CADC4DC}" type="pres">
      <dgm:prSet presAssocID="{50D1444A-1845-457B-945C-B65CA2A13055}" presName="compNode" presStyleCnt="0"/>
      <dgm:spPr/>
    </dgm:pt>
    <dgm:pt modelId="{DC438D1A-0D37-403E-9450-E8233FF2A474}" type="pres">
      <dgm:prSet presAssocID="{50D1444A-1845-457B-945C-B65CA2A13055}" presName="bgRect" presStyleLbl="bgShp" presStyleIdx="3" presStyleCnt="4"/>
      <dgm:spPr/>
    </dgm:pt>
    <dgm:pt modelId="{E70AE20B-D22B-4168-86EC-045A819D3809}" type="pres">
      <dgm:prSet presAssocID="{50D1444A-1845-457B-945C-B65CA2A130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F15B6607-2132-42D6-A295-CAD19726AA99}" type="pres">
      <dgm:prSet presAssocID="{50D1444A-1845-457B-945C-B65CA2A13055}" presName="spaceRect" presStyleCnt="0"/>
      <dgm:spPr/>
    </dgm:pt>
    <dgm:pt modelId="{D2D6C0AA-D1E1-4475-BFAE-AAD0CD24080A}" type="pres">
      <dgm:prSet presAssocID="{50D1444A-1845-457B-945C-B65CA2A13055}" presName="parTx" presStyleLbl="revTx" presStyleIdx="3" presStyleCnt="4">
        <dgm:presLayoutVars>
          <dgm:chMax val="0"/>
          <dgm:chPref val="0"/>
        </dgm:presLayoutVars>
      </dgm:prSet>
      <dgm:spPr/>
    </dgm:pt>
  </dgm:ptLst>
  <dgm:cxnLst>
    <dgm:cxn modelId="{FFDDC33C-1F2A-453E-86A2-BB321E94C12C}" type="presOf" srcId="{2EC08350-69E5-45A0-926F-FA246A4538E6}" destId="{41772A62-789F-46BE-B450-D21F38122BC0}" srcOrd="0" destOrd="0" presId="urn:microsoft.com/office/officeart/2018/2/layout/IconVerticalSolidList"/>
    <dgm:cxn modelId="{34A08F3D-A63D-4784-B47B-F3D7F68B8FFB}" type="presOf" srcId="{84E60482-9F99-4D31-A9CD-8C0D0014203C}" destId="{DA9A94A2-3771-474F-8A9D-FE8C7A06A55E}" srcOrd="0" destOrd="0" presId="urn:microsoft.com/office/officeart/2018/2/layout/IconVerticalSolidList"/>
    <dgm:cxn modelId="{F724B43F-6BC7-4FDD-AE67-8499A82AAC81}" type="presOf" srcId="{2FE7B0DF-9286-41D6-A20C-C8BBFD09F1F1}" destId="{AFDB4E0E-471D-4425-A5AA-848740C736E6}" srcOrd="0" destOrd="0" presId="urn:microsoft.com/office/officeart/2018/2/layout/IconVerticalSolidList"/>
    <dgm:cxn modelId="{8CB2DC71-E089-4C67-B555-26E976D8C729}" type="presOf" srcId="{C91C6F94-48AB-4C99-AC8A-CE7686CC0649}" destId="{90CA858B-3AA9-49AE-9A06-5BB5FB435E8A}" srcOrd="0" destOrd="0" presId="urn:microsoft.com/office/officeart/2018/2/layout/IconVerticalSolidList"/>
    <dgm:cxn modelId="{6FBEC390-4963-4CCC-BAA3-DF5FC8311FC6}" type="presOf" srcId="{50D1444A-1845-457B-945C-B65CA2A13055}" destId="{D2D6C0AA-D1E1-4475-BFAE-AAD0CD24080A}" srcOrd="0" destOrd="0" presId="urn:microsoft.com/office/officeart/2018/2/layout/IconVerticalSolidList"/>
    <dgm:cxn modelId="{A755F2A1-4EB9-4D6A-A416-EFBAC7C77979}" srcId="{2EC08350-69E5-45A0-926F-FA246A4538E6}" destId="{84E60482-9F99-4D31-A9CD-8C0D0014203C}" srcOrd="0" destOrd="0" parTransId="{C8956B64-2FDE-4601-B168-174DB709039E}" sibTransId="{502E28F4-813D-45A0-B382-D7756E1E4547}"/>
    <dgm:cxn modelId="{B2D120DA-DF1D-4FD9-9E56-C0C52BDEADA0}" srcId="{2EC08350-69E5-45A0-926F-FA246A4538E6}" destId="{C91C6F94-48AB-4C99-AC8A-CE7686CC0649}" srcOrd="2" destOrd="0" parTransId="{48F943F6-EAB1-430E-A8E5-93059EC121DB}" sibTransId="{AA5130DF-80AF-49BE-93AF-36FFD3C99111}"/>
    <dgm:cxn modelId="{273FD0E9-3101-43E1-9B09-1A1E2882A911}" srcId="{2EC08350-69E5-45A0-926F-FA246A4538E6}" destId="{50D1444A-1845-457B-945C-B65CA2A13055}" srcOrd="3" destOrd="0" parTransId="{858FA19D-5CAA-489E-912E-4578B7986400}" sibTransId="{0BD51A76-C5BA-4E9C-A20E-391A5BFEF701}"/>
    <dgm:cxn modelId="{AB71F3FF-E605-405A-8E95-D6A640E71741}" srcId="{2EC08350-69E5-45A0-926F-FA246A4538E6}" destId="{2FE7B0DF-9286-41D6-A20C-C8BBFD09F1F1}" srcOrd="1" destOrd="0" parTransId="{CB0D0FAF-990B-40A7-973C-861DC36961EA}" sibTransId="{4115CAE5-AFA9-41B2-933B-5F154A923138}"/>
    <dgm:cxn modelId="{31505340-65DE-4F12-B9AE-035926CB549E}" type="presParOf" srcId="{41772A62-789F-46BE-B450-D21F38122BC0}" destId="{258F05DC-61BB-45A3-A260-84A85A682C4E}" srcOrd="0" destOrd="0" presId="urn:microsoft.com/office/officeart/2018/2/layout/IconVerticalSolidList"/>
    <dgm:cxn modelId="{F2546614-AAB7-41BE-B5E9-4BA254145309}" type="presParOf" srcId="{258F05DC-61BB-45A3-A260-84A85A682C4E}" destId="{4536718D-013E-4BDB-95B3-922DCBA566E6}" srcOrd="0" destOrd="0" presId="urn:microsoft.com/office/officeart/2018/2/layout/IconVerticalSolidList"/>
    <dgm:cxn modelId="{9F4B382F-D094-45B0-92F5-905D3E6FD35A}" type="presParOf" srcId="{258F05DC-61BB-45A3-A260-84A85A682C4E}" destId="{1B21CABC-43D5-4B4E-B352-DB29623CF109}" srcOrd="1" destOrd="0" presId="urn:microsoft.com/office/officeart/2018/2/layout/IconVerticalSolidList"/>
    <dgm:cxn modelId="{0D020708-51C5-42FE-ADE3-BF763B666A5D}" type="presParOf" srcId="{258F05DC-61BB-45A3-A260-84A85A682C4E}" destId="{4ABCB1D3-2990-4BB0-B82A-1C7CB7D71523}" srcOrd="2" destOrd="0" presId="urn:microsoft.com/office/officeart/2018/2/layout/IconVerticalSolidList"/>
    <dgm:cxn modelId="{E087F0A6-CD0E-4A92-81E3-483130142204}" type="presParOf" srcId="{258F05DC-61BB-45A3-A260-84A85A682C4E}" destId="{DA9A94A2-3771-474F-8A9D-FE8C7A06A55E}" srcOrd="3" destOrd="0" presId="urn:microsoft.com/office/officeart/2018/2/layout/IconVerticalSolidList"/>
    <dgm:cxn modelId="{A3969221-1594-4395-9141-58FFC95FD6BB}" type="presParOf" srcId="{41772A62-789F-46BE-B450-D21F38122BC0}" destId="{C3101590-48B0-4C03-BE5F-449EC44C2B29}" srcOrd="1" destOrd="0" presId="urn:microsoft.com/office/officeart/2018/2/layout/IconVerticalSolidList"/>
    <dgm:cxn modelId="{73309FF1-3292-4FE7-8068-0B56860750A5}" type="presParOf" srcId="{41772A62-789F-46BE-B450-D21F38122BC0}" destId="{C114EA90-71DA-45F5-8F0A-E0730CA01A0E}" srcOrd="2" destOrd="0" presId="urn:microsoft.com/office/officeart/2018/2/layout/IconVerticalSolidList"/>
    <dgm:cxn modelId="{C9D185D9-0E08-4F9A-87CD-2E85078D4FF1}" type="presParOf" srcId="{C114EA90-71DA-45F5-8F0A-E0730CA01A0E}" destId="{737E9B50-55AD-4495-AD5E-1B40FF3EF41D}" srcOrd="0" destOrd="0" presId="urn:microsoft.com/office/officeart/2018/2/layout/IconVerticalSolidList"/>
    <dgm:cxn modelId="{64270B2B-8F2D-48DC-906E-FBA1FC3F7A67}" type="presParOf" srcId="{C114EA90-71DA-45F5-8F0A-E0730CA01A0E}" destId="{0BF1E10F-CFB5-4271-8D84-E890A9FFD6CC}" srcOrd="1" destOrd="0" presId="urn:microsoft.com/office/officeart/2018/2/layout/IconVerticalSolidList"/>
    <dgm:cxn modelId="{9AF6B9AE-C0CF-47AF-8912-5FEC84DFAC53}" type="presParOf" srcId="{C114EA90-71DA-45F5-8F0A-E0730CA01A0E}" destId="{886FAA71-30DA-4786-BA2B-C1A72E95D62D}" srcOrd="2" destOrd="0" presId="urn:microsoft.com/office/officeart/2018/2/layout/IconVerticalSolidList"/>
    <dgm:cxn modelId="{991914F4-279B-4513-9F0C-40D38E670111}" type="presParOf" srcId="{C114EA90-71DA-45F5-8F0A-E0730CA01A0E}" destId="{AFDB4E0E-471D-4425-A5AA-848740C736E6}" srcOrd="3" destOrd="0" presId="urn:microsoft.com/office/officeart/2018/2/layout/IconVerticalSolidList"/>
    <dgm:cxn modelId="{B1AE61BE-FBF2-41A3-9AD2-1458C79F5A3F}" type="presParOf" srcId="{41772A62-789F-46BE-B450-D21F38122BC0}" destId="{1BA37C74-8ED3-4123-9839-4BAB909DC3D5}" srcOrd="3" destOrd="0" presId="urn:microsoft.com/office/officeart/2018/2/layout/IconVerticalSolidList"/>
    <dgm:cxn modelId="{D3E57EE1-F1BA-4A51-93A3-74439C4D4F5D}" type="presParOf" srcId="{41772A62-789F-46BE-B450-D21F38122BC0}" destId="{8F1E5AC1-FF88-4601-A44F-99CA3B88B3B8}" srcOrd="4" destOrd="0" presId="urn:microsoft.com/office/officeart/2018/2/layout/IconVerticalSolidList"/>
    <dgm:cxn modelId="{F2CF3B5B-52E4-46C7-B2A7-C31EF3517C26}" type="presParOf" srcId="{8F1E5AC1-FF88-4601-A44F-99CA3B88B3B8}" destId="{AE562AB9-A4AA-4D36-9026-8511DF82DFBA}" srcOrd="0" destOrd="0" presId="urn:microsoft.com/office/officeart/2018/2/layout/IconVerticalSolidList"/>
    <dgm:cxn modelId="{C9F4CCA0-9D6C-4A0D-8472-4B926B7C83A1}" type="presParOf" srcId="{8F1E5AC1-FF88-4601-A44F-99CA3B88B3B8}" destId="{9C1C3A02-AF91-46A5-BF56-A41F3B336930}" srcOrd="1" destOrd="0" presId="urn:microsoft.com/office/officeart/2018/2/layout/IconVerticalSolidList"/>
    <dgm:cxn modelId="{6D1694FB-3F42-4AB8-A80D-4B61EFF4A2F6}" type="presParOf" srcId="{8F1E5AC1-FF88-4601-A44F-99CA3B88B3B8}" destId="{A4480EA2-D70F-4E97-B82D-88AD02A7E9B7}" srcOrd="2" destOrd="0" presId="urn:microsoft.com/office/officeart/2018/2/layout/IconVerticalSolidList"/>
    <dgm:cxn modelId="{15F1BCCF-A50C-48FB-9FC5-B6EE3D3888FE}" type="presParOf" srcId="{8F1E5AC1-FF88-4601-A44F-99CA3B88B3B8}" destId="{90CA858B-3AA9-49AE-9A06-5BB5FB435E8A}" srcOrd="3" destOrd="0" presId="urn:microsoft.com/office/officeart/2018/2/layout/IconVerticalSolidList"/>
    <dgm:cxn modelId="{042846E6-D1C5-4919-B2D9-97F1BD5C980C}" type="presParOf" srcId="{41772A62-789F-46BE-B450-D21F38122BC0}" destId="{19014DF0-75CA-49F4-913D-D083EA3D25EC}" srcOrd="5" destOrd="0" presId="urn:microsoft.com/office/officeart/2018/2/layout/IconVerticalSolidList"/>
    <dgm:cxn modelId="{F654EBC1-810B-4065-B164-C9EB2A48EE67}" type="presParOf" srcId="{41772A62-789F-46BE-B450-D21F38122BC0}" destId="{E4E5EE9E-635E-4B77-B18D-33855CADC4DC}" srcOrd="6" destOrd="0" presId="urn:microsoft.com/office/officeart/2018/2/layout/IconVerticalSolidList"/>
    <dgm:cxn modelId="{06DFCEBC-BE5C-4859-8E0E-61E907632C73}" type="presParOf" srcId="{E4E5EE9E-635E-4B77-B18D-33855CADC4DC}" destId="{DC438D1A-0D37-403E-9450-E8233FF2A474}" srcOrd="0" destOrd="0" presId="urn:microsoft.com/office/officeart/2018/2/layout/IconVerticalSolidList"/>
    <dgm:cxn modelId="{92DC1938-914D-4976-A8A8-7147D2D03D82}" type="presParOf" srcId="{E4E5EE9E-635E-4B77-B18D-33855CADC4DC}" destId="{E70AE20B-D22B-4168-86EC-045A819D3809}" srcOrd="1" destOrd="0" presId="urn:microsoft.com/office/officeart/2018/2/layout/IconVerticalSolidList"/>
    <dgm:cxn modelId="{800D0513-1DCB-4F8A-9962-CF7E4105BD31}" type="presParOf" srcId="{E4E5EE9E-635E-4B77-B18D-33855CADC4DC}" destId="{F15B6607-2132-42D6-A295-CAD19726AA99}" srcOrd="2" destOrd="0" presId="urn:microsoft.com/office/officeart/2018/2/layout/IconVerticalSolidList"/>
    <dgm:cxn modelId="{2A7F1628-D9DB-4F6D-8A19-BFBF65954B92}" type="presParOf" srcId="{E4E5EE9E-635E-4B77-B18D-33855CADC4DC}" destId="{D2D6C0AA-D1E1-4475-BFAE-AAD0CD2408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7F324-0D49-423E-986D-F0C95C9ECE8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801C13A-2959-4630-8928-AF4B908BB3EC}">
      <dgm:prSet/>
      <dgm:spPr/>
      <dgm:t>
        <a:bodyPr/>
        <a:lstStyle/>
        <a:p>
          <a:r>
            <a:rPr lang="es-ES"/>
            <a:t>Establecimiento de los </a:t>
          </a:r>
          <a:r>
            <a:rPr lang="es-ES" b="1" i="1" u="sng"/>
            <a:t>Objetivos Estratégicos </a:t>
          </a:r>
          <a:r>
            <a:rPr lang="es-ES"/>
            <a:t>que permiten materializar la Misión y la Visión.</a:t>
          </a:r>
          <a:endParaRPr lang="en-US"/>
        </a:p>
      </dgm:t>
    </dgm:pt>
    <dgm:pt modelId="{7B8D50DC-3348-425F-AE6B-55C449E4C6DA}" type="parTrans" cxnId="{44FC0C33-2E95-4602-8664-7222DFC68E8A}">
      <dgm:prSet/>
      <dgm:spPr/>
      <dgm:t>
        <a:bodyPr/>
        <a:lstStyle/>
        <a:p>
          <a:endParaRPr lang="en-US"/>
        </a:p>
      </dgm:t>
    </dgm:pt>
    <dgm:pt modelId="{56B03DDA-64FB-4466-B174-519CE5C4E4CE}" type="sibTrans" cxnId="{44FC0C33-2E95-4602-8664-7222DFC68E8A}">
      <dgm:prSet/>
      <dgm:spPr/>
      <dgm:t>
        <a:bodyPr/>
        <a:lstStyle/>
        <a:p>
          <a:endParaRPr lang="en-US"/>
        </a:p>
      </dgm:t>
    </dgm:pt>
    <dgm:pt modelId="{C17B583D-E499-41AC-8881-B3948E25B6E4}">
      <dgm:prSet/>
      <dgm:spPr/>
      <dgm:t>
        <a:bodyPr/>
        <a:lstStyle/>
        <a:p>
          <a:r>
            <a:rPr lang="es-ES"/>
            <a:t>Es la base o marco para el establecimiento de mecanismos de seguimientos y evaluación de dichos objetivos.</a:t>
          </a:r>
          <a:endParaRPr lang="en-US"/>
        </a:p>
      </dgm:t>
    </dgm:pt>
    <dgm:pt modelId="{57EC05F2-17AD-4FDA-BC59-B3D65AF55BDC}" type="parTrans" cxnId="{77E38354-1585-40BF-97A1-E8E4C16AFAD0}">
      <dgm:prSet/>
      <dgm:spPr/>
      <dgm:t>
        <a:bodyPr/>
        <a:lstStyle/>
        <a:p>
          <a:endParaRPr lang="en-US"/>
        </a:p>
      </dgm:t>
    </dgm:pt>
    <dgm:pt modelId="{43F6B372-0801-4115-9407-E4518F4E6522}" type="sibTrans" cxnId="{77E38354-1585-40BF-97A1-E8E4C16AFAD0}">
      <dgm:prSet/>
      <dgm:spPr/>
      <dgm:t>
        <a:bodyPr/>
        <a:lstStyle/>
        <a:p>
          <a:endParaRPr lang="en-US"/>
        </a:p>
      </dgm:t>
    </dgm:pt>
    <dgm:pt modelId="{6AF98EE7-D972-41DD-8E39-FAEA160579C5}">
      <dgm:prSet/>
      <dgm:spPr/>
      <dgm:t>
        <a:bodyPr/>
        <a:lstStyle/>
        <a:p>
          <a:r>
            <a:rPr lang="es-ES"/>
            <a:t>Proceso continuo que requiere de constante retroalimentación acerca de como están funcionando las estrategias.</a:t>
          </a:r>
          <a:endParaRPr lang="en-US"/>
        </a:p>
      </dgm:t>
    </dgm:pt>
    <dgm:pt modelId="{AEEBA56C-2F48-49C2-9C4D-5C6710A5225F}" type="parTrans" cxnId="{40FB50A9-A5B4-44C2-8F05-18C909D0304E}">
      <dgm:prSet/>
      <dgm:spPr/>
      <dgm:t>
        <a:bodyPr/>
        <a:lstStyle/>
        <a:p>
          <a:endParaRPr lang="en-US"/>
        </a:p>
      </dgm:t>
    </dgm:pt>
    <dgm:pt modelId="{64DC0B83-DAB4-45AF-9542-E5B83ACAF2F9}" type="sibTrans" cxnId="{40FB50A9-A5B4-44C2-8F05-18C909D0304E}">
      <dgm:prSet/>
      <dgm:spPr/>
      <dgm:t>
        <a:bodyPr/>
        <a:lstStyle/>
        <a:p>
          <a:endParaRPr lang="en-US"/>
        </a:p>
      </dgm:t>
    </dgm:pt>
    <dgm:pt modelId="{04F86627-5287-41BE-BAAB-3CC976726544}">
      <dgm:prSet/>
      <dgm:spPr/>
      <dgm:t>
        <a:bodyPr/>
        <a:lstStyle/>
        <a:p>
          <a:r>
            <a:rPr lang="es-ES"/>
            <a:t>Entregan información valiosa para la toma de decisiones respecto del curso.</a:t>
          </a:r>
          <a:endParaRPr lang="en-US"/>
        </a:p>
      </dgm:t>
    </dgm:pt>
    <dgm:pt modelId="{9DAE4C61-06F0-4D85-B5DF-8914DE8A5934}" type="parTrans" cxnId="{6E477A9A-CEE7-48EA-88F4-FD08F1A14C98}">
      <dgm:prSet/>
      <dgm:spPr/>
      <dgm:t>
        <a:bodyPr/>
        <a:lstStyle/>
        <a:p>
          <a:endParaRPr lang="en-US"/>
        </a:p>
      </dgm:t>
    </dgm:pt>
    <dgm:pt modelId="{85ED3173-572D-484D-B0B6-9F8F737CB940}" type="sibTrans" cxnId="{6E477A9A-CEE7-48EA-88F4-FD08F1A14C98}">
      <dgm:prSet/>
      <dgm:spPr/>
      <dgm:t>
        <a:bodyPr/>
        <a:lstStyle/>
        <a:p>
          <a:endParaRPr lang="en-US"/>
        </a:p>
      </dgm:t>
    </dgm:pt>
    <dgm:pt modelId="{95B9A316-548C-4EE4-A6FA-9FC0F9683BF2}" type="pres">
      <dgm:prSet presAssocID="{5B87F324-0D49-423E-986D-F0C95C9ECE8D}" presName="linear" presStyleCnt="0">
        <dgm:presLayoutVars>
          <dgm:animLvl val="lvl"/>
          <dgm:resizeHandles val="exact"/>
        </dgm:presLayoutVars>
      </dgm:prSet>
      <dgm:spPr/>
    </dgm:pt>
    <dgm:pt modelId="{D65C8DEC-7C2C-4709-AB93-536DFDD8FAF1}" type="pres">
      <dgm:prSet presAssocID="{C801C13A-2959-4630-8928-AF4B908BB3EC}" presName="parentText" presStyleLbl="node1" presStyleIdx="0" presStyleCnt="4">
        <dgm:presLayoutVars>
          <dgm:chMax val="0"/>
          <dgm:bulletEnabled val="1"/>
        </dgm:presLayoutVars>
      </dgm:prSet>
      <dgm:spPr/>
    </dgm:pt>
    <dgm:pt modelId="{69BD4A02-CF4F-4E16-9BA5-4CE4BA9E6A5E}" type="pres">
      <dgm:prSet presAssocID="{56B03DDA-64FB-4466-B174-519CE5C4E4CE}" presName="spacer" presStyleCnt="0"/>
      <dgm:spPr/>
    </dgm:pt>
    <dgm:pt modelId="{73DAFB69-6294-49E3-BC3D-4460E0C22922}" type="pres">
      <dgm:prSet presAssocID="{C17B583D-E499-41AC-8881-B3948E25B6E4}" presName="parentText" presStyleLbl="node1" presStyleIdx="1" presStyleCnt="4">
        <dgm:presLayoutVars>
          <dgm:chMax val="0"/>
          <dgm:bulletEnabled val="1"/>
        </dgm:presLayoutVars>
      </dgm:prSet>
      <dgm:spPr/>
    </dgm:pt>
    <dgm:pt modelId="{9056C230-3615-4B46-96E1-7D0851DE712F}" type="pres">
      <dgm:prSet presAssocID="{43F6B372-0801-4115-9407-E4518F4E6522}" presName="spacer" presStyleCnt="0"/>
      <dgm:spPr/>
    </dgm:pt>
    <dgm:pt modelId="{DEAC2E45-1761-4AD6-BD8D-CA864984AB19}" type="pres">
      <dgm:prSet presAssocID="{6AF98EE7-D972-41DD-8E39-FAEA160579C5}" presName="parentText" presStyleLbl="node1" presStyleIdx="2" presStyleCnt="4">
        <dgm:presLayoutVars>
          <dgm:chMax val="0"/>
          <dgm:bulletEnabled val="1"/>
        </dgm:presLayoutVars>
      </dgm:prSet>
      <dgm:spPr/>
    </dgm:pt>
    <dgm:pt modelId="{A9075B1A-3E9C-492B-BBA7-A7CE8C5E5907}" type="pres">
      <dgm:prSet presAssocID="{64DC0B83-DAB4-45AF-9542-E5B83ACAF2F9}" presName="spacer" presStyleCnt="0"/>
      <dgm:spPr/>
    </dgm:pt>
    <dgm:pt modelId="{2288F13D-0B87-4E66-B1E5-348A3E43F484}" type="pres">
      <dgm:prSet presAssocID="{04F86627-5287-41BE-BAAB-3CC976726544}" presName="parentText" presStyleLbl="node1" presStyleIdx="3" presStyleCnt="4">
        <dgm:presLayoutVars>
          <dgm:chMax val="0"/>
          <dgm:bulletEnabled val="1"/>
        </dgm:presLayoutVars>
      </dgm:prSet>
      <dgm:spPr/>
    </dgm:pt>
  </dgm:ptLst>
  <dgm:cxnLst>
    <dgm:cxn modelId="{44FC0C33-2E95-4602-8664-7222DFC68E8A}" srcId="{5B87F324-0D49-423E-986D-F0C95C9ECE8D}" destId="{C801C13A-2959-4630-8928-AF4B908BB3EC}" srcOrd="0" destOrd="0" parTransId="{7B8D50DC-3348-425F-AE6B-55C449E4C6DA}" sibTransId="{56B03DDA-64FB-4466-B174-519CE5C4E4CE}"/>
    <dgm:cxn modelId="{4141F748-DE0E-4818-A7BB-F1C5D8681B1B}" type="presOf" srcId="{5B87F324-0D49-423E-986D-F0C95C9ECE8D}" destId="{95B9A316-548C-4EE4-A6FA-9FC0F9683BF2}" srcOrd="0" destOrd="0" presId="urn:microsoft.com/office/officeart/2005/8/layout/vList2"/>
    <dgm:cxn modelId="{FC1D974E-1515-48A5-A704-FA7E159A505B}" type="presOf" srcId="{04F86627-5287-41BE-BAAB-3CC976726544}" destId="{2288F13D-0B87-4E66-B1E5-348A3E43F484}" srcOrd="0" destOrd="0" presId="urn:microsoft.com/office/officeart/2005/8/layout/vList2"/>
    <dgm:cxn modelId="{77E38354-1585-40BF-97A1-E8E4C16AFAD0}" srcId="{5B87F324-0D49-423E-986D-F0C95C9ECE8D}" destId="{C17B583D-E499-41AC-8881-B3948E25B6E4}" srcOrd="1" destOrd="0" parTransId="{57EC05F2-17AD-4FDA-BC59-B3D65AF55BDC}" sibTransId="{43F6B372-0801-4115-9407-E4518F4E6522}"/>
    <dgm:cxn modelId="{6E477A9A-CEE7-48EA-88F4-FD08F1A14C98}" srcId="{5B87F324-0D49-423E-986D-F0C95C9ECE8D}" destId="{04F86627-5287-41BE-BAAB-3CC976726544}" srcOrd="3" destOrd="0" parTransId="{9DAE4C61-06F0-4D85-B5DF-8914DE8A5934}" sibTransId="{85ED3173-572D-484D-B0B6-9F8F737CB940}"/>
    <dgm:cxn modelId="{40FB50A9-A5B4-44C2-8F05-18C909D0304E}" srcId="{5B87F324-0D49-423E-986D-F0C95C9ECE8D}" destId="{6AF98EE7-D972-41DD-8E39-FAEA160579C5}" srcOrd="2" destOrd="0" parTransId="{AEEBA56C-2F48-49C2-9C4D-5C6710A5225F}" sibTransId="{64DC0B83-DAB4-45AF-9542-E5B83ACAF2F9}"/>
    <dgm:cxn modelId="{EB3BDDAD-74A0-42E6-9E6C-86C9829F6AED}" type="presOf" srcId="{C801C13A-2959-4630-8928-AF4B908BB3EC}" destId="{D65C8DEC-7C2C-4709-AB93-536DFDD8FAF1}" srcOrd="0" destOrd="0" presId="urn:microsoft.com/office/officeart/2005/8/layout/vList2"/>
    <dgm:cxn modelId="{A269D1CA-1CDF-487C-9F9C-AC7CD01627D7}" type="presOf" srcId="{6AF98EE7-D972-41DD-8E39-FAEA160579C5}" destId="{DEAC2E45-1761-4AD6-BD8D-CA864984AB19}" srcOrd="0" destOrd="0" presId="urn:microsoft.com/office/officeart/2005/8/layout/vList2"/>
    <dgm:cxn modelId="{8FC619FE-6027-4F9A-86B6-3F506B5BDCFE}" type="presOf" srcId="{C17B583D-E499-41AC-8881-B3948E25B6E4}" destId="{73DAFB69-6294-49E3-BC3D-4460E0C22922}" srcOrd="0" destOrd="0" presId="urn:microsoft.com/office/officeart/2005/8/layout/vList2"/>
    <dgm:cxn modelId="{16063191-6F75-483B-B402-29C7419C17F7}" type="presParOf" srcId="{95B9A316-548C-4EE4-A6FA-9FC0F9683BF2}" destId="{D65C8DEC-7C2C-4709-AB93-536DFDD8FAF1}" srcOrd="0" destOrd="0" presId="urn:microsoft.com/office/officeart/2005/8/layout/vList2"/>
    <dgm:cxn modelId="{6F706759-6131-4757-8FF3-23D80849B826}" type="presParOf" srcId="{95B9A316-548C-4EE4-A6FA-9FC0F9683BF2}" destId="{69BD4A02-CF4F-4E16-9BA5-4CE4BA9E6A5E}" srcOrd="1" destOrd="0" presId="urn:microsoft.com/office/officeart/2005/8/layout/vList2"/>
    <dgm:cxn modelId="{3B5955B5-6A94-401A-B031-4AD41588262B}" type="presParOf" srcId="{95B9A316-548C-4EE4-A6FA-9FC0F9683BF2}" destId="{73DAFB69-6294-49E3-BC3D-4460E0C22922}" srcOrd="2" destOrd="0" presId="urn:microsoft.com/office/officeart/2005/8/layout/vList2"/>
    <dgm:cxn modelId="{3714F9B2-3B62-4266-92A4-6C753CE5C05B}" type="presParOf" srcId="{95B9A316-548C-4EE4-A6FA-9FC0F9683BF2}" destId="{9056C230-3615-4B46-96E1-7D0851DE712F}" srcOrd="3" destOrd="0" presId="urn:microsoft.com/office/officeart/2005/8/layout/vList2"/>
    <dgm:cxn modelId="{525ADE29-BAF2-4301-B8AE-13BB5F1C5F23}" type="presParOf" srcId="{95B9A316-548C-4EE4-A6FA-9FC0F9683BF2}" destId="{DEAC2E45-1761-4AD6-BD8D-CA864984AB19}" srcOrd="4" destOrd="0" presId="urn:microsoft.com/office/officeart/2005/8/layout/vList2"/>
    <dgm:cxn modelId="{C0EB0842-83B8-4CD2-8227-8A2F2D70EFD2}" type="presParOf" srcId="{95B9A316-548C-4EE4-A6FA-9FC0F9683BF2}" destId="{A9075B1A-3E9C-492B-BBA7-A7CE8C5E5907}" srcOrd="5" destOrd="0" presId="urn:microsoft.com/office/officeart/2005/8/layout/vList2"/>
    <dgm:cxn modelId="{E65EEE5D-0C78-4056-8495-67A5BEDE4C21}" type="presParOf" srcId="{95B9A316-548C-4EE4-A6FA-9FC0F9683BF2}" destId="{2288F13D-0B87-4E66-B1E5-348A3E43F48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A8778-63FE-4324-BCE1-D89DEE4AD4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93CB1A-BF63-400B-80C6-A306E6AC4010}">
      <dgm:prSet/>
      <dgm:spPr/>
      <dgm:t>
        <a:bodyPr/>
        <a:lstStyle/>
        <a:p>
          <a:r>
            <a:rPr lang="es-ES"/>
            <a:t>Establece el marco que justifica la intervención publica en el ámbito de responsabilidad.</a:t>
          </a:r>
          <a:endParaRPr lang="en-US"/>
        </a:p>
      </dgm:t>
    </dgm:pt>
    <dgm:pt modelId="{0C842C17-1C8F-4BC2-979F-CDD24A25A7B3}" type="parTrans" cxnId="{2D72A171-38A8-4070-AB31-461CFF67088E}">
      <dgm:prSet/>
      <dgm:spPr/>
      <dgm:t>
        <a:bodyPr/>
        <a:lstStyle/>
        <a:p>
          <a:endParaRPr lang="en-US"/>
        </a:p>
      </dgm:t>
    </dgm:pt>
    <dgm:pt modelId="{10A03AEB-3C38-464E-B7EF-CC014A6A9F6F}" type="sibTrans" cxnId="{2D72A171-38A8-4070-AB31-461CFF67088E}">
      <dgm:prSet/>
      <dgm:spPr/>
      <dgm:t>
        <a:bodyPr/>
        <a:lstStyle/>
        <a:p>
          <a:endParaRPr lang="en-US"/>
        </a:p>
      </dgm:t>
    </dgm:pt>
    <dgm:pt modelId="{883D48B3-D118-4888-A943-4EF539A8FF28}">
      <dgm:prSet/>
      <dgm:spPr/>
      <dgm:t>
        <a:bodyPr/>
        <a:lstStyle/>
        <a:p>
          <a:r>
            <a:rPr lang="es-ES"/>
            <a:t>Tiene la capacidad de mantener el foco directivo en lo importante.</a:t>
          </a:r>
          <a:endParaRPr lang="en-US"/>
        </a:p>
      </dgm:t>
    </dgm:pt>
    <dgm:pt modelId="{B554578E-AC14-46FC-86C0-C98F618BC84D}" type="parTrans" cxnId="{414C8B80-34E1-4DEC-8755-972991866E32}">
      <dgm:prSet/>
      <dgm:spPr/>
      <dgm:t>
        <a:bodyPr/>
        <a:lstStyle/>
        <a:p>
          <a:endParaRPr lang="en-US"/>
        </a:p>
      </dgm:t>
    </dgm:pt>
    <dgm:pt modelId="{E4CE37F8-D4F9-4481-A485-8C5F22D7F9A1}" type="sibTrans" cxnId="{414C8B80-34E1-4DEC-8755-972991866E32}">
      <dgm:prSet/>
      <dgm:spPr/>
      <dgm:t>
        <a:bodyPr/>
        <a:lstStyle/>
        <a:p>
          <a:endParaRPr lang="en-US"/>
        </a:p>
      </dgm:t>
    </dgm:pt>
    <dgm:pt modelId="{D382377B-02AF-4F25-A23D-728CD6536549}">
      <dgm:prSet/>
      <dgm:spPr/>
      <dgm:t>
        <a:bodyPr/>
        <a:lstStyle/>
        <a:p>
          <a:r>
            <a:rPr lang="es-ES"/>
            <a:t>Lograr encauzar los apoyos políticos y capacidades administrativas de la institución.</a:t>
          </a:r>
          <a:endParaRPr lang="en-US"/>
        </a:p>
      </dgm:t>
    </dgm:pt>
    <dgm:pt modelId="{11E76950-3E62-4851-83D1-774F51647CD8}" type="parTrans" cxnId="{0F77FB2E-5B03-4565-8866-EA786EAFDA05}">
      <dgm:prSet/>
      <dgm:spPr/>
      <dgm:t>
        <a:bodyPr/>
        <a:lstStyle/>
        <a:p>
          <a:endParaRPr lang="en-US"/>
        </a:p>
      </dgm:t>
    </dgm:pt>
    <dgm:pt modelId="{3E9DEC7F-7689-47E9-8918-E855399045FB}" type="sibTrans" cxnId="{0F77FB2E-5B03-4565-8866-EA786EAFDA05}">
      <dgm:prSet/>
      <dgm:spPr/>
      <dgm:t>
        <a:bodyPr/>
        <a:lstStyle/>
        <a:p>
          <a:endParaRPr lang="en-US"/>
        </a:p>
      </dgm:t>
    </dgm:pt>
    <dgm:pt modelId="{129F9024-76DB-46C0-A9C5-72C068F6AC6B}">
      <dgm:prSet/>
      <dgm:spPr/>
      <dgm:t>
        <a:bodyPr/>
        <a:lstStyle/>
        <a:p>
          <a:r>
            <a:rPr lang="es-ES"/>
            <a:t>Mostrar los grupos de interés la creación de valor publico esperado.</a:t>
          </a:r>
          <a:endParaRPr lang="en-US"/>
        </a:p>
      </dgm:t>
    </dgm:pt>
    <dgm:pt modelId="{EA5BE575-98EA-46F6-9676-4E9E47DF3A47}" type="parTrans" cxnId="{F8019590-3091-49DF-A2B9-66481FB8B72E}">
      <dgm:prSet/>
      <dgm:spPr/>
      <dgm:t>
        <a:bodyPr/>
        <a:lstStyle/>
        <a:p>
          <a:endParaRPr lang="en-US"/>
        </a:p>
      </dgm:t>
    </dgm:pt>
    <dgm:pt modelId="{9B07838F-DF00-4E0E-974F-7DBF785757D8}" type="sibTrans" cxnId="{F8019590-3091-49DF-A2B9-66481FB8B72E}">
      <dgm:prSet/>
      <dgm:spPr/>
      <dgm:t>
        <a:bodyPr/>
        <a:lstStyle/>
        <a:p>
          <a:endParaRPr lang="en-US"/>
        </a:p>
      </dgm:t>
    </dgm:pt>
    <dgm:pt modelId="{39B40BF2-9AA0-46B4-8D7E-A0D8E502496B}">
      <dgm:prSet/>
      <dgm:spPr/>
      <dgm:t>
        <a:bodyPr/>
        <a:lstStyle/>
        <a:p>
          <a:r>
            <a:rPr lang="es-ES"/>
            <a:t>Permite lograr coherencia y alineación entre el propósito de cada uno de los ámbitos de la organización.</a:t>
          </a:r>
          <a:endParaRPr lang="en-US"/>
        </a:p>
      </dgm:t>
    </dgm:pt>
    <dgm:pt modelId="{79DAF61C-A42F-4DE4-9ADE-8D391A002E71}" type="parTrans" cxnId="{A3667DB1-CFB7-4E35-BC0F-00266879D882}">
      <dgm:prSet/>
      <dgm:spPr/>
      <dgm:t>
        <a:bodyPr/>
        <a:lstStyle/>
        <a:p>
          <a:endParaRPr lang="en-US"/>
        </a:p>
      </dgm:t>
    </dgm:pt>
    <dgm:pt modelId="{C33CDE25-F041-4ED0-85BE-A8425B13706F}" type="sibTrans" cxnId="{A3667DB1-CFB7-4E35-BC0F-00266879D882}">
      <dgm:prSet/>
      <dgm:spPr/>
      <dgm:t>
        <a:bodyPr/>
        <a:lstStyle/>
        <a:p>
          <a:endParaRPr lang="en-US"/>
        </a:p>
      </dgm:t>
    </dgm:pt>
    <dgm:pt modelId="{3AE09074-8BFA-47F3-950F-2AEC78E6C0B8}" type="pres">
      <dgm:prSet presAssocID="{93EA8778-63FE-4324-BCE1-D89DEE4AD48D}" presName="root" presStyleCnt="0">
        <dgm:presLayoutVars>
          <dgm:dir/>
          <dgm:resizeHandles val="exact"/>
        </dgm:presLayoutVars>
      </dgm:prSet>
      <dgm:spPr/>
    </dgm:pt>
    <dgm:pt modelId="{83C9F7B2-F0F7-4448-99A3-BD73FE07A7B2}" type="pres">
      <dgm:prSet presAssocID="{FE93CB1A-BF63-400B-80C6-A306E6AC4010}" presName="compNode" presStyleCnt="0"/>
      <dgm:spPr/>
    </dgm:pt>
    <dgm:pt modelId="{A964F6FE-8536-49E5-A851-878C9D00DCFF}" type="pres">
      <dgm:prSet presAssocID="{FE93CB1A-BF63-400B-80C6-A306E6AC4010}" presName="bgRect" presStyleLbl="bgShp" presStyleIdx="0" presStyleCnt="5"/>
      <dgm:spPr/>
    </dgm:pt>
    <dgm:pt modelId="{9E4E5F89-221D-4482-AA64-E1D4FCE51F35}" type="pres">
      <dgm:prSet presAssocID="{FE93CB1A-BF63-400B-80C6-A306E6AC401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23C7B26B-C472-40B2-A3A1-149E8C1A3E48}" type="pres">
      <dgm:prSet presAssocID="{FE93CB1A-BF63-400B-80C6-A306E6AC4010}" presName="spaceRect" presStyleCnt="0"/>
      <dgm:spPr/>
    </dgm:pt>
    <dgm:pt modelId="{80F0583E-E2DC-4EC6-B3FE-83CA0EAA471C}" type="pres">
      <dgm:prSet presAssocID="{FE93CB1A-BF63-400B-80C6-A306E6AC4010}" presName="parTx" presStyleLbl="revTx" presStyleIdx="0" presStyleCnt="5">
        <dgm:presLayoutVars>
          <dgm:chMax val="0"/>
          <dgm:chPref val="0"/>
        </dgm:presLayoutVars>
      </dgm:prSet>
      <dgm:spPr/>
    </dgm:pt>
    <dgm:pt modelId="{13FD3173-C7B9-4CA8-9547-6B3262687DAA}" type="pres">
      <dgm:prSet presAssocID="{10A03AEB-3C38-464E-B7EF-CC014A6A9F6F}" presName="sibTrans" presStyleCnt="0"/>
      <dgm:spPr/>
    </dgm:pt>
    <dgm:pt modelId="{ED9882F5-8209-421F-BD92-99B45195A9FC}" type="pres">
      <dgm:prSet presAssocID="{883D48B3-D118-4888-A943-4EF539A8FF28}" presName="compNode" presStyleCnt="0"/>
      <dgm:spPr/>
    </dgm:pt>
    <dgm:pt modelId="{29F98C7C-1E78-404B-8FEA-EA9F1D9110BA}" type="pres">
      <dgm:prSet presAssocID="{883D48B3-D118-4888-A943-4EF539A8FF28}" presName="bgRect" presStyleLbl="bgShp" presStyleIdx="1" presStyleCnt="5"/>
      <dgm:spPr/>
    </dgm:pt>
    <dgm:pt modelId="{0B60D001-9B18-4725-9669-C0E649B53112}" type="pres">
      <dgm:prSet presAssocID="{883D48B3-D118-4888-A943-4EF539A8FF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5D024EFF-75A1-474F-9941-5E757A54953F}" type="pres">
      <dgm:prSet presAssocID="{883D48B3-D118-4888-A943-4EF539A8FF28}" presName="spaceRect" presStyleCnt="0"/>
      <dgm:spPr/>
    </dgm:pt>
    <dgm:pt modelId="{D80D85DB-8E01-42FB-95E4-21263A7E47B0}" type="pres">
      <dgm:prSet presAssocID="{883D48B3-D118-4888-A943-4EF539A8FF28}" presName="parTx" presStyleLbl="revTx" presStyleIdx="1" presStyleCnt="5">
        <dgm:presLayoutVars>
          <dgm:chMax val="0"/>
          <dgm:chPref val="0"/>
        </dgm:presLayoutVars>
      </dgm:prSet>
      <dgm:spPr/>
    </dgm:pt>
    <dgm:pt modelId="{1F1E68A4-56E6-420A-AB54-A545B1C3EE49}" type="pres">
      <dgm:prSet presAssocID="{E4CE37F8-D4F9-4481-A485-8C5F22D7F9A1}" presName="sibTrans" presStyleCnt="0"/>
      <dgm:spPr/>
    </dgm:pt>
    <dgm:pt modelId="{B9786B18-3CDE-4CAE-91B8-5996CD22B1E4}" type="pres">
      <dgm:prSet presAssocID="{D382377B-02AF-4F25-A23D-728CD6536549}" presName="compNode" presStyleCnt="0"/>
      <dgm:spPr/>
    </dgm:pt>
    <dgm:pt modelId="{FC70156E-3C8E-4652-A082-45A1DD4F0CAC}" type="pres">
      <dgm:prSet presAssocID="{D382377B-02AF-4F25-A23D-728CD6536549}" presName="bgRect" presStyleLbl="bgShp" presStyleIdx="2" presStyleCnt="5"/>
      <dgm:spPr/>
    </dgm:pt>
    <dgm:pt modelId="{7F2EC4A2-06B4-499E-B825-4AC14D898D00}" type="pres">
      <dgm:prSet presAssocID="{D382377B-02AF-4F25-A23D-728CD653654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7D72635C-DF45-47A7-9429-FEAB13B1C882}" type="pres">
      <dgm:prSet presAssocID="{D382377B-02AF-4F25-A23D-728CD6536549}" presName="spaceRect" presStyleCnt="0"/>
      <dgm:spPr/>
    </dgm:pt>
    <dgm:pt modelId="{58C20412-40CE-4672-970C-243084467334}" type="pres">
      <dgm:prSet presAssocID="{D382377B-02AF-4F25-A23D-728CD6536549}" presName="parTx" presStyleLbl="revTx" presStyleIdx="2" presStyleCnt="5">
        <dgm:presLayoutVars>
          <dgm:chMax val="0"/>
          <dgm:chPref val="0"/>
        </dgm:presLayoutVars>
      </dgm:prSet>
      <dgm:spPr/>
    </dgm:pt>
    <dgm:pt modelId="{8C5309F6-C074-4573-8BD6-59FE25EDCF80}" type="pres">
      <dgm:prSet presAssocID="{3E9DEC7F-7689-47E9-8918-E855399045FB}" presName="sibTrans" presStyleCnt="0"/>
      <dgm:spPr/>
    </dgm:pt>
    <dgm:pt modelId="{09895776-3AE3-4818-8E2D-3EBA4EA63078}" type="pres">
      <dgm:prSet presAssocID="{129F9024-76DB-46C0-A9C5-72C068F6AC6B}" presName="compNode" presStyleCnt="0"/>
      <dgm:spPr/>
    </dgm:pt>
    <dgm:pt modelId="{76783463-FC86-4042-8AD2-6B6E9E5D022F}" type="pres">
      <dgm:prSet presAssocID="{129F9024-76DB-46C0-A9C5-72C068F6AC6B}" presName="bgRect" presStyleLbl="bgShp" presStyleIdx="3" presStyleCnt="5"/>
      <dgm:spPr/>
    </dgm:pt>
    <dgm:pt modelId="{D95E7A2B-6343-4C62-881F-63CE374A1039}" type="pres">
      <dgm:prSet presAssocID="{129F9024-76DB-46C0-A9C5-72C068F6AC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2D53BD98-CCA0-4877-9008-DF9589C8BAF4}" type="pres">
      <dgm:prSet presAssocID="{129F9024-76DB-46C0-A9C5-72C068F6AC6B}" presName="spaceRect" presStyleCnt="0"/>
      <dgm:spPr/>
    </dgm:pt>
    <dgm:pt modelId="{9CBAB567-8951-4B1C-84EF-1499882A8DE9}" type="pres">
      <dgm:prSet presAssocID="{129F9024-76DB-46C0-A9C5-72C068F6AC6B}" presName="parTx" presStyleLbl="revTx" presStyleIdx="3" presStyleCnt="5">
        <dgm:presLayoutVars>
          <dgm:chMax val="0"/>
          <dgm:chPref val="0"/>
        </dgm:presLayoutVars>
      </dgm:prSet>
      <dgm:spPr/>
    </dgm:pt>
    <dgm:pt modelId="{AD9860FC-1DCA-4E52-895A-F79FD65701DC}" type="pres">
      <dgm:prSet presAssocID="{9B07838F-DF00-4E0E-974F-7DBF785757D8}" presName="sibTrans" presStyleCnt="0"/>
      <dgm:spPr/>
    </dgm:pt>
    <dgm:pt modelId="{992F8F22-1889-4975-875A-1504879F55CB}" type="pres">
      <dgm:prSet presAssocID="{39B40BF2-9AA0-46B4-8D7E-A0D8E502496B}" presName="compNode" presStyleCnt="0"/>
      <dgm:spPr/>
    </dgm:pt>
    <dgm:pt modelId="{9C58D5C6-5B09-4676-9348-FD63171B8271}" type="pres">
      <dgm:prSet presAssocID="{39B40BF2-9AA0-46B4-8D7E-A0D8E502496B}" presName="bgRect" presStyleLbl="bgShp" presStyleIdx="4" presStyleCnt="5"/>
      <dgm:spPr/>
    </dgm:pt>
    <dgm:pt modelId="{1B59F8A2-EF1D-401E-A988-95020914BD61}" type="pres">
      <dgm:prSet presAssocID="{39B40BF2-9AA0-46B4-8D7E-A0D8E502496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3962846D-F67B-4E98-941F-AD5F37EE41AB}" type="pres">
      <dgm:prSet presAssocID="{39B40BF2-9AA0-46B4-8D7E-A0D8E502496B}" presName="spaceRect" presStyleCnt="0"/>
      <dgm:spPr/>
    </dgm:pt>
    <dgm:pt modelId="{7664B43A-58FC-4247-A9CC-A3AC42C61D2E}" type="pres">
      <dgm:prSet presAssocID="{39B40BF2-9AA0-46B4-8D7E-A0D8E502496B}" presName="parTx" presStyleLbl="revTx" presStyleIdx="4" presStyleCnt="5">
        <dgm:presLayoutVars>
          <dgm:chMax val="0"/>
          <dgm:chPref val="0"/>
        </dgm:presLayoutVars>
      </dgm:prSet>
      <dgm:spPr/>
    </dgm:pt>
  </dgm:ptLst>
  <dgm:cxnLst>
    <dgm:cxn modelId="{00758A0C-142D-4920-AEAB-E64B2E97338B}" type="presOf" srcId="{129F9024-76DB-46C0-A9C5-72C068F6AC6B}" destId="{9CBAB567-8951-4B1C-84EF-1499882A8DE9}" srcOrd="0" destOrd="0" presId="urn:microsoft.com/office/officeart/2018/2/layout/IconVerticalSolidList"/>
    <dgm:cxn modelId="{0F77FB2E-5B03-4565-8866-EA786EAFDA05}" srcId="{93EA8778-63FE-4324-BCE1-D89DEE4AD48D}" destId="{D382377B-02AF-4F25-A23D-728CD6536549}" srcOrd="2" destOrd="0" parTransId="{11E76950-3E62-4851-83D1-774F51647CD8}" sibTransId="{3E9DEC7F-7689-47E9-8918-E855399045FB}"/>
    <dgm:cxn modelId="{78818E37-450D-4D8C-922F-36853B6E04C5}" type="presOf" srcId="{D382377B-02AF-4F25-A23D-728CD6536549}" destId="{58C20412-40CE-4672-970C-243084467334}" srcOrd="0" destOrd="0" presId="urn:microsoft.com/office/officeart/2018/2/layout/IconVerticalSolidList"/>
    <dgm:cxn modelId="{6745103E-4D95-4077-BDFD-31451DE748EC}" type="presOf" srcId="{FE93CB1A-BF63-400B-80C6-A306E6AC4010}" destId="{80F0583E-E2DC-4EC6-B3FE-83CA0EAA471C}" srcOrd="0" destOrd="0" presId="urn:microsoft.com/office/officeart/2018/2/layout/IconVerticalSolidList"/>
    <dgm:cxn modelId="{09DF0A65-4B16-4461-92DD-527D168CD921}" type="presOf" srcId="{883D48B3-D118-4888-A943-4EF539A8FF28}" destId="{D80D85DB-8E01-42FB-95E4-21263A7E47B0}" srcOrd="0" destOrd="0" presId="urn:microsoft.com/office/officeart/2018/2/layout/IconVerticalSolidList"/>
    <dgm:cxn modelId="{D7749871-5356-43B9-B508-332F7F236D09}" type="presOf" srcId="{93EA8778-63FE-4324-BCE1-D89DEE4AD48D}" destId="{3AE09074-8BFA-47F3-950F-2AEC78E6C0B8}" srcOrd="0" destOrd="0" presId="urn:microsoft.com/office/officeart/2018/2/layout/IconVerticalSolidList"/>
    <dgm:cxn modelId="{2D72A171-38A8-4070-AB31-461CFF67088E}" srcId="{93EA8778-63FE-4324-BCE1-D89DEE4AD48D}" destId="{FE93CB1A-BF63-400B-80C6-A306E6AC4010}" srcOrd="0" destOrd="0" parTransId="{0C842C17-1C8F-4BC2-979F-CDD24A25A7B3}" sibTransId="{10A03AEB-3C38-464E-B7EF-CC014A6A9F6F}"/>
    <dgm:cxn modelId="{414C8B80-34E1-4DEC-8755-972991866E32}" srcId="{93EA8778-63FE-4324-BCE1-D89DEE4AD48D}" destId="{883D48B3-D118-4888-A943-4EF539A8FF28}" srcOrd="1" destOrd="0" parTransId="{B554578E-AC14-46FC-86C0-C98F618BC84D}" sibTransId="{E4CE37F8-D4F9-4481-A485-8C5F22D7F9A1}"/>
    <dgm:cxn modelId="{F8019590-3091-49DF-A2B9-66481FB8B72E}" srcId="{93EA8778-63FE-4324-BCE1-D89DEE4AD48D}" destId="{129F9024-76DB-46C0-A9C5-72C068F6AC6B}" srcOrd="3" destOrd="0" parTransId="{EA5BE575-98EA-46F6-9676-4E9E47DF3A47}" sibTransId="{9B07838F-DF00-4E0E-974F-7DBF785757D8}"/>
    <dgm:cxn modelId="{A3667DB1-CFB7-4E35-BC0F-00266879D882}" srcId="{93EA8778-63FE-4324-BCE1-D89DEE4AD48D}" destId="{39B40BF2-9AA0-46B4-8D7E-A0D8E502496B}" srcOrd="4" destOrd="0" parTransId="{79DAF61C-A42F-4DE4-9ADE-8D391A002E71}" sibTransId="{C33CDE25-F041-4ED0-85BE-A8425B13706F}"/>
    <dgm:cxn modelId="{D83163B7-012D-49B0-88B6-4BAC32EB8B71}" type="presOf" srcId="{39B40BF2-9AA0-46B4-8D7E-A0D8E502496B}" destId="{7664B43A-58FC-4247-A9CC-A3AC42C61D2E}" srcOrd="0" destOrd="0" presId="urn:microsoft.com/office/officeart/2018/2/layout/IconVerticalSolidList"/>
    <dgm:cxn modelId="{9B203E0E-4853-47D8-9CF6-345E5CFFA340}" type="presParOf" srcId="{3AE09074-8BFA-47F3-950F-2AEC78E6C0B8}" destId="{83C9F7B2-F0F7-4448-99A3-BD73FE07A7B2}" srcOrd="0" destOrd="0" presId="urn:microsoft.com/office/officeart/2018/2/layout/IconVerticalSolidList"/>
    <dgm:cxn modelId="{C7F5010B-0DF9-471D-B477-3BCFB87F06F4}" type="presParOf" srcId="{83C9F7B2-F0F7-4448-99A3-BD73FE07A7B2}" destId="{A964F6FE-8536-49E5-A851-878C9D00DCFF}" srcOrd="0" destOrd="0" presId="urn:microsoft.com/office/officeart/2018/2/layout/IconVerticalSolidList"/>
    <dgm:cxn modelId="{58252518-EBB4-4806-A1E2-602229C5AE41}" type="presParOf" srcId="{83C9F7B2-F0F7-4448-99A3-BD73FE07A7B2}" destId="{9E4E5F89-221D-4482-AA64-E1D4FCE51F35}" srcOrd="1" destOrd="0" presId="urn:microsoft.com/office/officeart/2018/2/layout/IconVerticalSolidList"/>
    <dgm:cxn modelId="{B274AF4E-21B6-474F-8903-ABAB493EA888}" type="presParOf" srcId="{83C9F7B2-F0F7-4448-99A3-BD73FE07A7B2}" destId="{23C7B26B-C472-40B2-A3A1-149E8C1A3E48}" srcOrd="2" destOrd="0" presId="urn:microsoft.com/office/officeart/2018/2/layout/IconVerticalSolidList"/>
    <dgm:cxn modelId="{BB8C82FA-71D8-45FF-B605-300F00811172}" type="presParOf" srcId="{83C9F7B2-F0F7-4448-99A3-BD73FE07A7B2}" destId="{80F0583E-E2DC-4EC6-B3FE-83CA0EAA471C}" srcOrd="3" destOrd="0" presId="urn:microsoft.com/office/officeart/2018/2/layout/IconVerticalSolidList"/>
    <dgm:cxn modelId="{43EC7F05-E71E-4A72-A51A-51F802C26F9F}" type="presParOf" srcId="{3AE09074-8BFA-47F3-950F-2AEC78E6C0B8}" destId="{13FD3173-C7B9-4CA8-9547-6B3262687DAA}" srcOrd="1" destOrd="0" presId="urn:microsoft.com/office/officeart/2018/2/layout/IconVerticalSolidList"/>
    <dgm:cxn modelId="{D037622E-55D0-4C65-B49A-49C3ACC2AB81}" type="presParOf" srcId="{3AE09074-8BFA-47F3-950F-2AEC78E6C0B8}" destId="{ED9882F5-8209-421F-BD92-99B45195A9FC}" srcOrd="2" destOrd="0" presId="urn:microsoft.com/office/officeart/2018/2/layout/IconVerticalSolidList"/>
    <dgm:cxn modelId="{377ECA1B-0734-4A13-A8A9-1B26E95648FC}" type="presParOf" srcId="{ED9882F5-8209-421F-BD92-99B45195A9FC}" destId="{29F98C7C-1E78-404B-8FEA-EA9F1D9110BA}" srcOrd="0" destOrd="0" presId="urn:microsoft.com/office/officeart/2018/2/layout/IconVerticalSolidList"/>
    <dgm:cxn modelId="{3522BD7C-001D-4281-9F84-56FE0031B1A9}" type="presParOf" srcId="{ED9882F5-8209-421F-BD92-99B45195A9FC}" destId="{0B60D001-9B18-4725-9669-C0E649B53112}" srcOrd="1" destOrd="0" presId="urn:microsoft.com/office/officeart/2018/2/layout/IconVerticalSolidList"/>
    <dgm:cxn modelId="{6C1719F6-F800-4895-A5B5-D0EAD08E1910}" type="presParOf" srcId="{ED9882F5-8209-421F-BD92-99B45195A9FC}" destId="{5D024EFF-75A1-474F-9941-5E757A54953F}" srcOrd="2" destOrd="0" presId="urn:microsoft.com/office/officeart/2018/2/layout/IconVerticalSolidList"/>
    <dgm:cxn modelId="{B914BDBE-28C4-484B-9EDF-9BFA685AD59E}" type="presParOf" srcId="{ED9882F5-8209-421F-BD92-99B45195A9FC}" destId="{D80D85DB-8E01-42FB-95E4-21263A7E47B0}" srcOrd="3" destOrd="0" presId="urn:microsoft.com/office/officeart/2018/2/layout/IconVerticalSolidList"/>
    <dgm:cxn modelId="{171BEF57-6AE1-44B9-8ECC-6F3F3F93BC4A}" type="presParOf" srcId="{3AE09074-8BFA-47F3-950F-2AEC78E6C0B8}" destId="{1F1E68A4-56E6-420A-AB54-A545B1C3EE49}" srcOrd="3" destOrd="0" presId="urn:microsoft.com/office/officeart/2018/2/layout/IconVerticalSolidList"/>
    <dgm:cxn modelId="{DE377924-8AC8-4319-93F1-DFDCD42CD60A}" type="presParOf" srcId="{3AE09074-8BFA-47F3-950F-2AEC78E6C0B8}" destId="{B9786B18-3CDE-4CAE-91B8-5996CD22B1E4}" srcOrd="4" destOrd="0" presId="urn:microsoft.com/office/officeart/2018/2/layout/IconVerticalSolidList"/>
    <dgm:cxn modelId="{0F418CB9-9554-41AF-BA14-50D0BA8AC387}" type="presParOf" srcId="{B9786B18-3CDE-4CAE-91B8-5996CD22B1E4}" destId="{FC70156E-3C8E-4652-A082-45A1DD4F0CAC}" srcOrd="0" destOrd="0" presId="urn:microsoft.com/office/officeart/2018/2/layout/IconVerticalSolidList"/>
    <dgm:cxn modelId="{C67F9975-95C9-43AE-A6EA-D1FE88FCC184}" type="presParOf" srcId="{B9786B18-3CDE-4CAE-91B8-5996CD22B1E4}" destId="{7F2EC4A2-06B4-499E-B825-4AC14D898D00}" srcOrd="1" destOrd="0" presId="urn:microsoft.com/office/officeart/2018/2/layout/IconVerticalSolidList"/>
    <dgm:cxn modelId="{19AB8C86-9886-40FE-BF81-FF01D65D6173}" type="presParOf" srcId="{B9786B18-3CDE-4CAE-91B8-5996CD22B1E4}" destId="{7D72635C-DF45-47A7-9429-FEAB13B1C882}" srcOrd="2" destOrd="0" presId="urn:microsoft.com/office/officeart/2018/2/layout/IconVerticalSolidList"/>
    <dgm:cxn modelId="{85ACCBAB-6009-4AB4-BD91-C0EE8796F328}" type="presParOf" srcId="{B9786B18-3CDE-4CAE-91B8-5996CD22B1E4}" destId="{58C20412-40CE-4672-970C-243084467334}" srcOrd="3" destOrd="0" presId="urn:microsoft.com/office/officeart/2018/2/layout/IconVerticalSolidList"/>
    <dgm:cxn modelId="{17D1A049-BC3B-41FA-BC3A-1EDE8A691414}" type="presParOf" srcId="{3AE09074-8BFA-47F3-950F-2AEC78E6C0B8}" destId="{8C5309F6-C074-4573-8BD6-59FE25EDCF80}" srcOrd="5" destOrd="0" presId="urn:microsoft.com/office/officeart/2018/2/layout/IconVerticalSolidList"/>
    <dgm:cxn modelId="{B9169CAD-6AC2-4185-B559-3DF7235F56BF}" type="presParOf" srcId="{3AE09074-8BFA-47F3-950F-2AEC78E6C0B8}" destId="{09895776-3AE3-4818-8E2D-3EBA4EA63078}" srcOrd="6" destOrd="0" presId="urn:microsoft.com/office/officeart/2018/2/layout/IconVerticalSolidList"/>
    <dgm:cxn modelId="{678CA784-B087-4E78-A5AB-8906B69161C8}" type="presParOf" srcId="{09895776-3AE3-4818-8E2D-3EBA4EA63078}" destId="{76783463-FC86-4042-8AD2-6B6E9E5D022F}" srcOrd="0" destOrd="0" presId="urn:microsoft.com/office/officeart/2018/2/layout/IconVerticalSolidList"/>
    <dgm:cxn modelId="{D1219287-644F-455C-95F0-11B2C762E13C}" type="presParOf" srcId="{09895776-3AE3-4818-8E2D-3EBA4EA63078}" destId="{D95E7A2B-6343-4C62-881F-63CE374A1039}" srcOrd="1" destOrd="0" presId="urn:microsoft.com/office/officeart/2018/2/layout/IconVerticalSolidList"/>
    <dgm:cxn modelId="{294D44AA-2058-4D42-81A9-FD62604A2E0C}" type="presParOf" srcId="{09895776-3AE3-4818-8E2D-3EBA4EA63078}" destId="{2D53BD98-CCA0-4877-9008-DF9589C8BAF4}" srcOrd="2" destOrd="0" presId="urn:microsoft.com/office/officeart/2018/2/layout/IconVerticalSolidList"/>
    <dgm:cxn modelId="{BA11BB79-1203-4848-93C2-68A277358537}" type="presParOf" srcId="{09895776-3AE3-4818-8E2D-3EBA4EA63078}" destId="{9CBAB567-8951-4B1C-84EF-1499882A8DE9}" srcOrd="3" destOrd="0" presId="urn:microsoft.com/office/officeart/2018/2/layout/IconVerticalSolidList"/>
    <dgm:cxn modelId="{4442D9A6-9868-4B1A-9C48-DE3E140C6D8F}" type="presParOf" srcId="{3AE09074-8BFA-47F3-950F-2AEC78E6C0B8}" destId="{AD9860FC-1DCA-4E52-895A-F79FD65701DC}" srcOrd="7" destOrd="0" presId="urn:microsoft.com/office/officeart/2018/2/layout/IconVerticalSolidList"/>
    <dgm:cxn modelId="{89C25FD1-AE9A-422A-840E-BDE6427FEA79}" type="presParOf" srcId="{3AE09074-8BFA-47F3-950F-2AEC78E6C0B8}" destId="{992F8F22-1889-4975-875A-1504879F55CB}" srcOrd="8" destOrd="0" presId="urn:microsoft.com/office/officeart/2018/2/layout/IconVerticalSolidList"/>
    <dgm:cxn modelId="{9DC2BC2C-6D9A-4E64-B27A-C8D5FEEDBC96}" type="presParOf" srcId="{992F8F22-1889-4975-875A-1504879F55CB}" destId="{9C58D5C6-5B09-4676-9348-FD63171B8271}" srcOrd="0" destOrd="0" presId="urn:microsoft.com/office/officeart/2018/2/layout/IconVerticalSolidList"/>
    <dgm:cxn modelId="{B2D4DD5E-4D8F-46E9-B713-81F0171DB393}" type="presParOf" srcId="{992F8F22-1889-4975-875A-1504879F55CB}" destId="{1B59F8A2-EF1D-401E-A988-95020914BD61}" srcOrd="1" destOrd="0" presId="urn:microsoft.com/office/officeart/2018/2/layout/IconVerticalSolidList"/>
    <dgm:cxn modelId="{4FE7712F-EB42-4D3B-8704-9F564998E7B9}" type="presParOf" srcId="{992F8F22-1889-4975-875A-1504879F55CB}" destId="{3962846D-F67B-4E98-941F-AD5F37EE41AB}" srcOrd="2" destOrd="0" presId="urn:microsoft.com/office/officeart/2018/2/layout/IconVerticalSolidList"/>
    <dgm:cxn modelId="{81321E63-F180-4E58-A125-A2153BB0E1CF}" type="presParOf" srcId="{992F8F22-1889-4975-875A-1504879F55CB}" destId="{7664B43A-58FC-4247-A9CC-A3AC42C61D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AFF10-3521-4A3B-834F-CEE34310F2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5D30C9-779E-4A75-91E2-E9B51FD483FF}">
      <dgm:prSet/>
      <dgm:spPr/>
      <dgm:t>
        <a:bodyPr/>
        <a:lstStyle/>
        <a:p>
          <a:r>
            <a:rPr lang="es-ES"/>
            <a:t>Compromete públicamente las aspiraciones institucionales, dando un efecto de cohesión a la organización.</a:t>
          </a:r>
          <a:endParaRPr lang="en-US"/>
        </a:p>
      </dgm:t>
    </dgm:pt>
    <dgm:pt modelId="{72D55B7F-D207-4C37-AD79-DB94161E71D3}" type="parTrans" cxnId="{359AB2B3-989A-44EF-986C-D7300158FD17}">
      <dgm:prSet/>
      <dgm:spPr/>
      <dgm:t>
        <a:bodyPr/>
        <a:lstStyle/>
        <a:p>
          <a:endParaRPr lang="en-US"/>
        </a:p>
      </dgm:t>
    </dgm:pt>
    <dgm:pt modelId="{6625E6AF-D6D9-445A-AA32-B7A64697FBA0}" type="sibTrans" cxnId="{359AB2B3-989A-44EF-986C-D7300158FD17}">
      <dgm:prSet/>
      <dgm:spPr/>
      <dgm:t>
        <a:bodyPr/>
        <a:lstStyle/>
        <a:p>
          <a:endParaRPr lang="en-US"/>
        </a:p>
      </dgm:t>
    </dgm:pt>
    <dgm:pt modelId="{E42FFA72-6FD7-433A-8ECB-946520801D4F}">
      <dgm:prSet/>
      <dgm:spPr/>
      <dgm:t>
        <a:bodyPr/>
        <a:lstStyle/>
        <a:p>
          <a:r>
            <a:rPr lang="es-ES"/>
            <a:t>Permite distinguir y visualizar el carácter publico y como la intervención gubernamental se justifica desde el punto de vista de lo que entrega a la sociedad.</a:t>
          </a:r>
          <a:endParaRPr lang="en-US"/>
        </a:p>
      </dgm:t>
    </dgm:pt>
    <dgm:pt modelId="{317B1B0E-B020-4078-A928-DCF91BBD3B45}" type="parTrans" cxnId="{0622010B-9150-4F4B-8FA6-42813AE50816}">
      <dgm:prSet/>
      <dgm:spPr/>
      <dgm:t>
        <a:bodyPr/>
        <a:lstStyle/>
        <a:p>
          <a:endParaRPr lang="en-US"/>
        </a:p>
      </dgm:t>
    </dgm:pt>
    <dgm:pt modelId="{ADDB3920-5D71-4D83-B8E9-748D60EAD9DB}" type="sibTrans" cxnId="{0622010B-9150-4F4B-8FA6-42813AE50816}">
      <dgm:prSet/>
      <dgm:spPr/>
      <dgm:t>
        <a:bodyPr/>
        <a:lstStyle/>
        <a:p>
          <a:endParaRPr lang="en-US"/>
        </a:p>
      </dgm:t>
    </dgm:pt>
    <dgm:pt modelId="{693B701C-F5DF-4D91-96E2-82016FD3029D}">
      <dgm:prSet/>
      <dgm:spPr/>
      <dgm:t>
        <a:bodyPr/>
        <a:lstStyle/>
        <a:p>
          <a:r>
            <a:rPr lang="es-ES"/>
            <a:t>Complementa el efecto comunicacional de la misión y enmarca el quehacer institucional en los valores que la sociedad espera de la entidad pública. </a:t>
          </a:r>
          <a:endParaRPr lang="en-US"/>
        </a:p>
      </dgm:t>
    </dgm:pt>
    <dgm:pt modelId="{9ECF7DCC-76FE-406C-BDB2-067D0A1B96F5}" type="parTrans" cxnId="{6CD0C33F-B16A-494A-8403-DA05FA8C359F}">
      <dgm:prSet/>
      <dgm:spPr/>
      <dgm:t>
        <a:bodyPr/>
        <a:lstStyle/>
        <a:p>
          <a:endParaRPr lang="en-US"/>
        </a:p>
      </dgm:t>
    </dgm:pt>
    <dgm:pt modelId="{B5D339C1-6AD7-4438-BFCD-ADCDA39D01F6}" type="sibTrans" cxnId="{6CD0C33F-B16A-494A-8403-DA05FA8C359F}">
      <dgm:prSet/>
      <dgm:spPr/>
      <dgm:t>
        <a:bodyPr/>
        <a:lstStyle/>
        <a:p>
          <a:endParaRPr lang="en-US"/>
        </a:p>
      </dgm:t>
    </dgm:pt>
    <dgm:pt modelId="{DBC5A049-65F9-484E-896A-6C35E0B8759E}" type="pres">
      <dgm:prSet presAssocID="{C69AFF10-3521-4A3B-834F-CEE34310F282}" presName="root" presStyleCnt="0">
        <dgm:presLayoutVars>
          <dgm:dir/>
          <dgm:resizeHandles val="exact"/>
        </dgm:presLayoutVars>
      </dgm:prSet>
      <dgm:spPr/>
    </dgm:pt>
    <dgm:pt modelId="{3768B780-CF73-49DB-9ABE-96F52C0DA140}" type="pres">
      <dgm:prSet presAssocID="{865D30C9-779E-4A75-91E2-E9B51FD483FF}" presName="compNode" presStyleCnt="0"/>
      <dgm:spPr/>
    </dgm:pt>
    <dgm:pt modelId="{EC8D2726-EDF9-46D0-AA3B-27037B9CEA77}" type="pres">
      <dgm:prSet presAssocID="{865D30C9-779E-4A75-91E2-E9B51FD483FF}" presName="bgRect" presStyleLbl="bgShp" presStyleIdx="0" presStyleCnt="3"/>
      <dgm:spPr/>
    </dgm:pt>
    <dgm:pt modelId="{4B5653FC-3C69-4A2D-AE1E-D6817CB5E69C}" type="pres">
      <dgm:prSet presAssocID="{865D30C9-779E-4A75-91E2-E9B51FD483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2675E282-749D-4848-BA3E-96D93FFDDCDA}" type="pres">
      <dgm:prSet presAssocID="{865D30C9-779E-4A75-91E2-E9B51FD483FF}" presName="spaceRect" presStyleCnt="0"/>
      <dgm:spPr/>
    </dgm:pt>
    <dgm:pt modelId="{3B156DCD-8108-4096-BAE1-FB383B7587CD}" type="pres">
      <dgm:prSet presAssocID="{865D30C9-779E-4A75-91E2-E9B51FD483FF}" presName="parTx" presStyleLbl="revTx" presStyleIdx="0" presStyleCnt="3">
        <dgm:presLayoutVars>
          <dgm:chMax val="0"/>
          <dgm:chPref val="0"/>
        </dgm:presLayoutVars>
      </dgm:prSet>
      <dgm:spPr/>
    </dgm:pt>
    <dgm:pt modelId="{4EA21A24-6C3D-451C-BC79-D71C6C1B4F30}" type="pres">
      <dgm:prSet presAssocID="{6625E6AF-D6D9-445A-AA32-B7A64697FBA0}" presName="sibTrans" presStyleCnt="0"/>
      <dgm:spPr/>
    </dgm:pt>
    <dgm:pt modelId="{9D98AF9D-F4B3-4C3F-883F-FFADA906F593}" type="pres">
      <dgm:prSet presAssocID="{E42FFA72-6FD7-433A-8ECB-946520801D4F}" presName="compNode" presStyleCnt="0"/>
      <dgm:spPr/>
    </dgm:pt>
    <dgm:pt modelId="{39F0E1AC-B015-4136-BF3E-43C376D4788F}" type="pres">
      <dgm:prSet presAssocID="{E42FFA72-6FD7-433A-8ECB-946520801D4F}" presName="bgRect" presStyleLbl="bgShp" presStyleIdx="1" presStyleCnt="3"/>
      <dgm:spPr/>
    </dgm:pt>
    <dgm:pt modelId="{6ECA56F3-E935-4109-8843-654C8FBF71F5}" type="pres">
      <dgm:prSet presAssocID="{E42FFA72-6FD7-433A-8ECB-946520801D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7911AB8-CB95-4B42-8DF5-82FE961600BB}" type="pres">
      <dgm:prSet presAssocID="{E42FFA72-6FD7-433A-8ECB-946520801D4F}" presName="spaceRect" presStyleCnt="0"/>
      <dgm:spPr/>
    </dgm:pt>
    <dgm:pt modelId="{C6E15E25-2596-410E-AB09-C198EBF87122}" type="pres">
      <dgm:prSet presAssocID="{E42FFA72-6FD7-433A-8ECB-946520801D4F}" presName="parTx" presStyleLbl="revTx" presStyleIdx="1" presStyleCnt="3">
        <dgm:presLayoutVars>
          <dgm:chMax val="0"/>
          <dgm:chPref val="0"/>
        </dgm:presLayoutVars>
      </dgm:prSet>
      <dgm:spPr/>
    </dgm:pt>
    <dgm:pt modelId="{F6242F82-0906-46E5-8A17-EC96F278F686}" type="pres">
      <dgm:prSet presAssocID="{ADDB3920-5D71-4D83-B8E9-748D60EAD9DB}" presName="sibTrans" presStyleCnt="0"/>
      <dgm:spPr/>
    </dgm:pt>
    <dgm:pt modelId="{E7EC331D-D377-416B-87A4-A6429ACAF120}" type="pres">
      <dgm:prSet presAssocID="{693B701C-F5DF-4D91-96E2-82016FD3029D}" presName="compNode" presStyleCnt="0"/>
      <dgm:spPr/>
    </dgm:pt>
    <dgm:pt modelId="{85B0EA37-B437-4830-82BE-68B6633892E3}" type="pres">
      <dgm:prSet presAssocID="{693B701C-F5DF-4D91-96E2-82016FD3029D}" presName="bgRect" presStyleLbl="bgShp" presStyleIdx="2" presStyleCnt="3"/>
      <dgm:spPr/>
    </dgm:pt>
    <dgm:pt modelId="{198E9783-3E4D-4011-BAA2-C47C097AA0E8}" type="pres">
      <dgm:prSet presAssocID="{693B701C-F5DF-4D91-96E2-82016FD302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9DCDAD6-915A-4F37-B2F8-8A7BB9A28EED}" type="pres">
      <dgm:prSet presAssocID="{693B701C-F5DF-4D91-96E2-82016FD3029D}" presName="spaceRect" presStyleCnt="0"/>
      <dgm:spPr/>
    </dgm:pt>
    <dgm:pt modelId="{CD985DE4-EFDA-4FB4-8D3A-1EC9C11131BE}" type="pres">
      <dgm:prSet presAssocID="{693B701C-F5DF-4D91-96E2-82016FD3029D}" presName="parTx" presStyleLbl="revTx" presStyleIdx="2" presStyleCnt="3">
        <dgm:presLayoutVars>
          <dgm:chMax val="0"/>
          <dgm:chPref val="0"/>
        </dgm:presLayoutVars>
      </dgm:prSet>
      <dgm:spPr/>
    </dgm:pt>
  </dgm:ptLst>
  <dgm:cxnLst>
    <dgm:cxn modelId="{68DE720A-3646-4736-BC64-C659EE6A2482}" type="presOf" srcId="{C69AFF10-3521-4A3B-834F-CEE34310F282}" destId="{DBC5A049-65F9-484E-896A-6C35E0B8759E}" srcOrd="0" destOrd="0" presId="urn:microsoft.com/office/officeart/2018/2/layout/IconVerticalSolidList"/>
    <dgm:cxn modelId="{0622010B-9150-4F4B-8FA6-42813AE50816}" srcId="{C69AFF10-3521-4A3B-834F-CEE34310F282}" destId="{E42FFA72-6FD7-433A-8ECB-946520801D4F}" srcOrd="1" destOrd="0" parTransId="{317B1B0E-B020-4078-A928-DCF91BBD3B45}" sibTransId="{ADDB3920-5D71-4D83-B8E9-748D60EAD9DB}"/>
    <dgm:cxn modelId="{6CD0C33F-B16A-494A-8403-DA05FA8C359F}" srcId="{C69AFF10-3521-4A3B-834F-CEE34310F282}" destId="{693B701C-F5DF-4D91-96E2-82016FD3029D}" srcOrd="2" destOrd="0" parTransId="{9ECF7DCC-76FE-406C-BDB2-067D0A1B96F5}" sibTransId="{B5D339C1-6AD7-4438-BFCD-ADCDA39D01F6}"/>
    <dgm:cxn modelId="{359AB2B3-989A-44EF-986C-D7300158FD17}" srcId="{C69AFF10-3521-4A3B-834F-CEE34310F282}" destId="{865D30C9-779E-4A75-91E2-E9B51FD483FF}" srcOrd="0" destOrd="0" parTransId="{72D55B7F-D207-4C37-AD79-DB94161E71D3}" sibTransId="{6625E6AF-D6D9-445A-AA32-B7A64697FBA0}"/>
    <dgm:cxn modelId="{D16F28BD-404A-467F-A6D7-4AEF69F68420}" type="presOf" srcId="{865D30C9-779E-4A75-91E2-E9B51FD483FF}" destId="{3B156DCD-8108-4096-BAE1-FB383B7587CD}" srcOrd="0" destOrd="0" presId="urn:microsoft.com/office/officeart/2018/2/layout/IconVerticalSolidList"/>
    <dgm:cxn modelId="{9CA7D6D6-1F83-4F85-8DBE-7461D3634809}" type="presOf" srcId="{693B701C-F5DF-4D91-96E2-82016FD3029D}" destId="{CD985DE4-EFDA-4FB4-8D3A-1EC9C11131BE}" srcOrd="0" destOrd="0" presId="urn:microsoft.com/office/officeart/2018/2/layout/IconVerticalSolidList"/>
    <dgm:cxn modelId="{56D64EE3-3594-45D9-A613-B757FA6196C4}" type="presOf" srcId="{E42FFA72-6FD7-433A-8ECB-946520801D4F}" destId="{C6E15E25-2596-410E-AB09-C198EBF87122}" srcOrd="0" destOrd="0" presId="urn:microsoft.com/office/officeart/2018/2/layout/IconVerticalSolidList"/>
    <dgm:cxn modelId="{7ED1D304-2D94-4B42-94BE-B2BD1BBC31B4}" type="presParOf" srcId="{DBC5A049-65F9-484E-896A-6C35E0B8759E}" destId="{3768B780-CF73-49DB-9ABE-96F52C0DA140}" srcOrd="0" destOrd="0" presId="urn:microsoft.com/office/officeart/2018/2/layout/IconVerticalSolidList"/>
    <dgm:cxn modelId="{57A3CBBC-1DFA-4AC0-B2A5-A97C40A1DA78}" type="presParOf" srcId="{3768B780-CF73-49DB-9ABE-96F52C0DA140}" destId="{EC8D2726-EDF9-46D0-AA3B-27037B9CEA77}" srcOrd="0" destOrd="0" presId="urn:microsoft.com/office/officeart/2018/2/layout/IconVerticalSolidList"/>
    <dgm:cxn modelId="{97EECE08-DDA7-4842-A114-9388A4465DCD}" type="presParOf" srcId="{3768B780-CF73-49DB-9ABE-96F52C0DA140}" destId="{4B5653FC-3C69-4A2D-AE1E-D6817CB5E69C}" srcOrd="1" destOrd="0" presId="urn:microsoft.com/office/officeart/2018/2/layout/IconVerticalSolidList"/>
    <dgm:cxn modelId="{9D72727C-92BD-4740-8915-AE5837AEBEE5}" type="presParOf" srcId="{3768B780-CF73-49DB-9ABE-96F52C0DA140}" destId="{2675E282-749D-4848-BA3E-96D93FFDDCDA}" srcOrd="2" destOrd="0" presId="urn:microsoft.com/office/officeart/2018/2/layout/IconVerticalSolidList"/>
    <dgm:cxn modelId="{EFCB97C3-F1DF-4E06-83C3-00A80E91970A}" type="presParOf" srcId="{3768B780-CF73-49DB-9ABE-96F52C0DA140}" destId="{3B156DCD-8108-4096-BAE1-FB383B7587CD}" srcOrd="3" destOrd="0" presId="urn:microsoft.com/office/officeart/2018/2/layout/IconVerticalSolidList"/>
    <dgm:cxn modelId="{44D91348-BA3E-44E3-BAE3-EBCA262C73FF}" type="presParOf" srcId="{DBC5A049-65F9-484E-896A-6C35E0B8759E}" destId="{4EA21A24-6C3D-451C-BC79-D71C6C1B4F30}" srcOrd="1" destOrd="0" presId="urn:microsoft.com/office/officeart/2018/2/layout/IconVerticalSolidList"/>
    <dgm:cxn modelId="{815E4C0B-9B3E-4D02-8DBF-03C11741BE01}" type="presParOf" srcId="{DBC5A049-65F9-484E-896A-6C35E0B8759E}" destId="{9D98AF9D-F4B3-4C3F-883F-FFADA906F593}" srcOrd="2" destOrd="0" presId="urn:microsoft.com/office/officeart/2018/2/layout/IconVerticalSolidList"/>
    <dgm:cxn modelId="{600AEFEF-8441-4E20-AC18-D220AB2D8DFB}" type="presParOf" srcId="{9D98AF9D-F4B3-4C3F-883F-FFADA906F593}" destId="{39F0E1AC-B015-4136-BF3E-43C376D4788F}" srcOrd="0" destOrd="0" presId="urn:microsoft.com/office/officeart/2018/2/layout/IconVerticalSolidList"/>
    <dgm:cxn modelId="{9825CAFB-08D6-4D98-92B0-1B93667D5BF2}" type="presParOf" srcId="{9D98AF9D-F4B3-4C3F-883F-FFADA906F593}" destId="{6ECA56F3-E935-4109-8843-654C8FBF71F5}" srcOrd="1" destOrd="0" presId="urn:microsoft.com/office/officeart/2018/2/layout/IconVerticalSolidList"/>
    <dgm:cxn modelId="{CAC1C255-FF7E-49D9-BBB8-1A3C67319494}" type="presParOf" srcId="{9D98AF9D-F4B3-4C3F-883F-FFADA906F593}" destId="{F7911AB8-CB95-4B42-8DF5-82FE961600BB}" srcOrd="2" destOrd="0" presId="urn:microsoft.com/office/officeart/2018/2/layout/IconVerticalSolidList"/>
    <dgm:cxn modelId="{AE767C4D-D39C-458D-9EE8-DBA487B47368}" type="presParOf" srcId="{9D98AF9D-F4B3-4C3F-883F-FFADA906F593}" destId="{C6E15E25-2596-410E-AB09-C198EBF87122}" srcOrd="3" destOrd="0" presId="urn:microsoft.com/office/officeart/2018/2/layout/IconVerticalSolidList"/>
    <dgm:cxn modelId="{0C758C50-7FA6-4FA0-96EA-29000A4B0AEC}" type="presParOf" srcId="{DBC5A049-65F9-484E-896A-6C35E0B8759E}" destId="{F6242F82-0906-46E5-8A17-EC96F278F686}" srcOrd="3" destOrd="0" presId="urn:microsoft.com/office/officeart/2018/2/layout/IconVerticalSolidList"/>
    <dgm:cxn modelId="{4F0799D8-0926-4569-A6B9-32DF6FA59B7C}" type="presParOf" srcId="{DBC5A049-65F9-484E-896A-6C35E0B8759E}" destId="{E7EC331D-D377-416B-87A4-A6429ACAF120}" srcOrd="4" destOrd="0" presId="urn:microsoft.com/office/officeart/2018/2/layout/IconVerticalSolidList"/>
    <dgm:cxn modelId="{BDE16BF2-E491-4CB5-94FC-4EEB465B9F60}" type="presParOf" srcId="{E7EC331D-D377-416B-87A4-A6429ACAF120}" destId="{85B0EA37-B437-4830-82BE-68B6633892E3}" srcOrd="0" destOrd="0" presId="urn:microsoft.com/office/officeart/2018/2/layout/IconVerticalSolidList"/>
    <dgm:cxn modelId="{EF5F79EF-FCF0-481B-90F0-0BEC6DF9D9D7}" type="presParOf" srcId="{E7EC331D-D377-416B-87A4-A6429ACAF120}" destId="{198E9783-3E4D-4011-BAA2-C47C097AA0E8}" srcOrd="1" destOrd="0" presId="urn:microsoft.com/office/officeart/2018/2/layout/IconVerticalSolidList"/>
    <dgm:cxn modelId="{55D70329-1BF0-4499-93A3-9A91600FD89A}" type="presParOf" srcId="{E7EC331D-D377-416B-87A4-A6429ACAF120}" destId="{C9DCDAD6-915A-4F37-B2F8-8A7BB9A28EED}" srcOrd="2" destOrd="0" presId="urn:microsoft.com/office/officeart/2018/2/layout/IconVerticalSolidList"/>
    <dgm:cxn modelId="{755A54F2-37BE-42D3-8685-383065B77BE3}" type="presParOf" srcId="{E7EC331D-D377-416B-87A4-A6429ACAF120}" destId="{CD985DE4-EFDA-4FB4-8D3A-1EC9C11131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984E84-047A-4494-B26C-A214D67945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1D20F0-7352-406D-9E76-C661CCE3FE4D}">
      <dgm:prSet/>
      <dgm:spPr/>
      <dgm:t>
        <a:bodyPr/>
        <a:lstStyle/>
        <a:p>
          <a:r>
            <a:rPr lang="es-ES"/>
            <a:t>Proporcionar conocimientos sobre la gestión del ambiente.</a:t>
          </a:r>
          <a:endParaRPr lang="en-US"/>
        </a:p>
      </dgm:t>
    </dgm:pt>
    <dgm:pt modelId="{8CD711D7-1DB6-41CC-9192-055B97DD1721}" type="parTrans" cxnId="{0C4EBFF5-A79B-4B01-8670-E5C02280DBAB}">
      <dgm:prSet/>
      <dgm:spPr/>
      <dgm:t>
        <a:bodyPr/>
        <a:lstStyle/>
        <a:p>
          <a:endParaRPr lang="en-US"/>
        </a:p>
      </dgm:t>
    </dgm:pt>
    <dgm:pt modelId="{2D8F9D9F-34A0-473F-81E6-ADE26FD01733}" type="sibTrans" cxnId="{0C4EBFF5-A79B-4B01-8670-E5C02280DBAB}">
      <dgm:prSet/>
      <dgm:spPr/>
      <dgm:t>
        <a:bodyPr/>
        <a:lstStyle/>
        <a:p>
          <a:endParaRPr lang="en-US"/>
        </a:p>
      </dgm:t>
    </dgm:pt>
    <dgm:pt modelId="{FADFC473-C36B-49EA-A45E-4338A09BE49E}">
      <dgm:prSet/>
      <dgm:spPr/>
      <dgm:t>
        <a:bodyPr/>
        <a:lstStyle/>
        <a:p>
          <a:r>
            <a:rPr lang="es-ES"/>
            <a:t>Introducir al conocimiento más actualizado sobre planes de gestión ambiental.</a:t>
          </a:r>
          <a:endParaRPr lang="en-US"/>
        </a:p>
      </dgm:t>
    </dgm:pt>
    <dgm:pt modelId="{42A44E09-8BB5-401B-8A44-08981EE3BFFD}" type="parTrans" cxnId="{139028F9-3EB0-4148-9380-F98552B7D08A}">
      <dgm:prSet/>
      <dgm:spPr/>
      <dgm:t>
        <a:bodyPr/>
        <a:lstStyle/>
        <a:p>
          <a:endParaRPr lang="en-US"/>
        </a:p>
      </dgm:t>
    </dgm:pt>
    <dgm:pt modelId="{3A6F0A24-9C27-4CEC-A1D9-62111341B5E0}" type="sibTrans" cxnId="{139028F9-3EB0-4148-9380-F98552B7D08A}">
      <dgm:prSet/>
      <dgm:spPr/>
      <dgm:t>
        <a:bodyPr/>
        <a:lstStyle/>
        <a:p>
          <a:endParaRPr lang="en-US"/>
        </a:p>
      </dgm:t>
    </dgm:pt>
    <dgm:pt modelId="{19E7A0B4-463F-4DD9-A7D7-46625E7CA7F3}">
      <dgm:prSet/>
      <dgm:spPr/>
      <dgm:t>
        <a:bodyPr/>
        <a:lstStyle/>
        <a:p>
          <a:r>
            <a:rPr lang="es-ES"/>
            <a:t>Ofrecer herramientas de planificación para que pueda generar las mejores soluciones frente a diferentes problemas ambientales.</a:t>
          </a:r>
          <a:r>
            <a:rPr lang="es-ES_tradnl"/>
            <a:t> </a:t>
          </a:r>
          <a:endParaRPr lang="en-US"/>
        </a:p>
      </dgm:t>
    </dgm:pt>
    <dgm:pt modelId="{B8BEA35E-92B8-404A-A3D3-CC5F193EBE7A}" type="parTrans" cxnId="{0209D0E3-7856-45E0-B1F1-94C5B3EC4BA5}">
      <dgm:prSet/>
      <dgm:spPr/>
      <dgm:t>
        <a:bodyPr/>
        <a:lstStyle/>
        <a:p>
          <a:endParaRPr lang="en-US"/>
        </a:p>
      </dgm:t>
    </dgm:pt>
    <dgm:pt modelId="{2496AC02-3C5B-4047-A7F6-84BFED8016A2}" type="sibTrans" cxnId="{0209D0E3-7856-45E0-B1F1-94C5B3EC4BA5}">
      <dgm:prSet/>
      <dgm:spPr/>
      <dgm:t>
        <a:bodyPr/>
        <a:lstStyle/>
        <a:p>
          <a:endParaRPr lang="en-US"/>
        </a:p>
      </dgm:t>
    </dgm:pt>
    <dgm:pt modelId="{61ADD7EB-33B2-4423-8C83-731BAF7B8B69}" type="pres">
      <dgm:prSet presAssocID="{17984E84-047A-4494-B26C-A214D6794547}" presName="root" presStyleCnt="0">
        <dgm:presLayoutVars>
          <dgm:dir/>
          <dgm:resizeHandles val="exact"/>
        </dgm:presLayoutVars>
      </dgm:prSet>
      <dgm:spPr/>
    </dgm:pt>
    <dgm:pt modelId="{E3513664-B775-48B2-A6E3-1160EEE5242B}" type="pres">
      <dgm:prSet presAssocID="{281D20F0-7352-406D-9E76-C661CCE3FE4D}" presName="compNode" presStyleCnt="0"/>
      <dgm:spPr/>
    </dgm:pt>
    <dgm:pt modelId="{1EC9BE61-A54A-437F-AEBB-974C189745A4}" type="pres">
      <dgm:prSet presAssocID="{281D20F0-7352-406D-9E76-C661CCE3FE4D}" presName="bgRect" presStyleLbl="bgShp" presStyleIdx="0" presStyleCnt="3"/>
      <dgm:spPr/>
    </dgm:pt>
    <dgm:pt modelId="{0F7BB927-8E6A-40DE-9931-364DBD94CBE0}" type="pres">
      <dgm:prSet presAssocID="{281D20F0-7352-406D-9E76-C661CCE3FE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359AFFE-5FD0-4B5A-B13E-041CC45A44DC}" type="pres">
      <dgm:prSet presAssocID="{281D20F0-7352-406D-9E76-C661CCE3FE4D}" presName="spaceRect" presStyleCnt="0"/>
      <dgm:spPr/>
    </dgm:pt>
    <dgm:pt modelId="{CC335F6E-FDE7-4CDE-BC20-6B98FDE451AF}" type="pres">
      <dgm:prSet presAssocID="{281D20F0-7352-406D-9E76-C661CCE3FE4D}" presName="parTx" presStyleLbl="revTx" presStyleIdx="0" presStyleCnt="3">
        <dgm:presLayoutVars>
          <dgm:chMax val="0"/>
          <dgm:chPref val="0"/>
        </dgm:presLayoutVars>
      </dgm:prSet>
      <dgm:spPr/>
    </dgm:pt>
    <dgm:pt modelId="{30B97A3E-E68C-43F1-9465-08AB0F486FBA}" type="pres">
      <dgm:prSet presAssocID="{2D8F9D9F-34A0-473F-81E6-ADE26FD01733}" presName="sibTrans" presStyleCnt="0"/>
      <dgm:spPr/>
    </dgm:pt>
    <dgm:pt modelId="{6D00B93A-51A9-4AF5-951C-103C189D8A57}" type="pres">
      <dgm:prSet presAssocID="{FADFC473-C36B-49EA-A45E-4338A09BE49E}" presName="compNode" presStyleCnt="0"/>
      <dgm:spPr/>
    </dgm:pt>
    <dgm:pt modelId="{A4856C37-B780-410C-B16B-B3E42F231EFC}" type="pres">
      <dgm:prSet presAssocID="{FADFC473-C36B-49EA-A45E-4338A09BE49E}" presName="bgRect" presStyleLbl="bgShp" presStyleIdx="1" presStyleCnt="3"/>
      <dgm:spPr/>
    </dgm:pt>
    <dgm:pt modelId="{F9FC07A2-168D-4E02-B80F-A041AA14F616}" type="pres">
      <dgm:prSet presAssocID="{FADFC473-C36B-49EA-A45E-4338A09BE4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E6D3ECC-6482-4413-82A7-6089E018034D}" type="pres">
      <dgm:prSet presAssocID="{FADFC473-C36B-49EA-A45E-4338A09BE49E}" presName="spaceRect" presStyleCnt="0"/>
      <dgm:spPr/>
    </dgm:pt>
    <dgm:pt modelId="{4A299D6D-2E81-4129-A3CC-39645F2FBE76}" type="pres">
      <dgm:prSet presAssocID="{FADFC473-C36B-49EA-A45E-4338A09BE49E}" presName="parTx" presStyleLbl="revTx" presStyleIdx="1" presStyleCnt="3">
        <dgm:presLayoutVars>
          <dgm:chMax val="0"/>
          <dgm:chPref val="0"/>
        </dgm:presLayoutVars>
      </dgm:prSet>
      <dgm:spPr/>
    </dgm:pt>
    <dgm:pt modelId="{E5773E22-E512-4E99-847B-C0D169024570}" type="pres">
      <dgm:prSet presAssocID="{3A6F0A24-9C27-4CEC-A1D9-62111341B5E0}" presName="sibTrans" presStyleCnt="0"/>
      <dgm:spPr/>
    </dgm:pt>
    <dgm:pt modelId="{0B8F670B-5DA1-4646-BA3A-0BE8975070FA}" type="pres">
      <dgm:prSet presAssocID="{19E7A0B4-463F-4DD9-A7D7-46625E7CA7F3}" presName="compNode" presStyleCnt="0"/>
      <dgm:spPr/>
    </dgm:pt>
    <dgm:pt modelId="{4153B9A2-650E-43DA-BAC2-BD3271528BA0}" type="pres">
      <dgm:prSet presAssocID="{19E7A0B4-463F-4DD9-A7D7-46625E7CA7F3}" presName="bgRect" presStyleLbl="bgShp" presStyleIdx="2" presStyleCnt="3"/>
      <dgm:spPr/>
    </dgm:pt>
    <dgm:pt modelId="{1C0A9378-A9A2-44FA-903E-180E29387F29}" type="pres">
      <dgm:prSet presAssocID="{19E7A0B4-463F-4DD9-A7D7-46625E7CA7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580416A-8AB3-4AAA-91ED-36F19F7677BC}" type="pres">
      <dgm:prSet presAssocID="{19E7A0B4-463F-4DD9-A7D7-46625E7CA7F3}" presName="spaceRect" presStyleCnt="0"/>
      <dgm:spPr/>
    </dgm:pt>
    <dgm:pt modelId="{FC99FA36-FE94-4B8B-84D6-A3C3C16486E6}" type="pres">
      <dgm:prSet presAssocID="{19E7A0B4-463F-4DD9-A7D7-46625E7CA7F3}" presName="parTx" presStyleLbl="revTx" presStyleIdx="2" presStyleCnt="3">
        <dgm:presLayoutVars>
          <dgm:chMax val="0"/>
          <dgm:chPref val="0"/>
        </dgm:presLayoutVars>
      </dgm:prSet>
      <dgm:spPr/>
    </dgm:pt>
  </dgm:ptLst>
  <dgm:cxnLst>
    <dgm:cxn modelId="{A47E862A-14D5-4F82-9926-FD07BC219879}" type="presOf" srcId="{19E7A0B4-463F-4DD9-A7D7-46625E7CA7F3}" destId="{FC99FA36-FE94-4B8B-84D6-A3C3C16486E6}" srcOrd="0" destOrd="0" presId="urn:microsoft.com/office/officeart/2018/2/layout/IconVerticalSolidList"/>
    <dgm:cxn modelId="{49D19D44-CB6C-45AF-AE41-5DE6D7BFF5A9}" type="presOf" srcId="{FADFC473-C36B-49EA-A45E-4338A09BE49E}" destId="{4A299D6D-2E81-4129-A3CC-39645F2FBE76}" srcOrd="0" destOrd="0" presId="urn:microsoft.com/office/officeart/2018/2/layout/IconVerticalSolidList"/>
    <dgm:cxn modelId="{0209D0E3-7856-45E0-B1F1-94C5B3EC4BA5}" srcId="{17984E84-047A-4494-B26C-A214D6794547}" destId="{19E7A0B4-463F-4DD9-A7D7-46625E7CA7F3}" srcOrd="2" destOrd="0" parTransId="{B8BEA35E-92B8-404A-A3D3-CC5F193EBE7A}" sibTransId="{2496AC02-3C5B-4047-A7F6-84BFED8016A2}"/>
    <dgm:cxn modelId="{E6AA39E8-D20A-4845-9E8C-02816D5AD5D5}" type="presOf" srcId="{17984E84-047A-4494-B26C-A214D6794547}" destId="{61ADD7EB-33B2-4423-8C83-731BAF7B8B69}" srcOrd="0" destOrd="0" presId="urn:microsoft.com/office/officeart/2018/2/layout/IconVerticalSolidList"/>
    <dgm:cxn modelId="{4E654BF5-F543-4743-9F99-0FC119DF6D6A}" type="presOf" srcId="{281D20F0-7352-406D-9E76-C661CCE3FE4D}" destId="{CC335F6E-FDE7-4CDE-BC20-6B98FDE451AF}" srcOrd="0" destOrd="0" presId="urn:microsoft.com/office/officeart/2018/2/layout/IconVerticalSolidList"/>
    <dgm:cxn modelId="{0C4EBFF5-A79B-4B01-8670-E5C02280DBAB}" srcId="{17984E84-047A-4494-B26C-A214D6794547}" destId="{281D20F0-7352-406D-9E76-C661CCE3FE4D}" srcOrd="0" destOrd="0" parTransId="{8CD711D7-1DB6-41CC-9192-055B97DD1721}" sibTransId="{2D8F9D9F-34A0-473F-81E6-ADE26FD01733}"/>
    <dgm:cxn modelId="{139028F9-3EB0-4148-9380-F98552B7D08A}" srcId="{17984E84-047A-4494-B26C-A214D6794547}" destId="{FADFC473-C36B-49EA-A45E-4338A09BE49E}" srcOrd="1" destOrd="0" parTransId="{42A44E09-8BB5-401B-8A44-08981EE3BFFD}" sibTransId="{3A6F0A24-9C27-4CEC-A1D9-62111341B5E0}"/>
    <dgm:cxn modelId="{06D66990-6123-436B-BA33-087F0F4A3D30}" type="presParOf" srcId="{61ADD7EB-33B2-4423-8C83-731BAF7B8B69}" destId="{E3513664-B775-48B2-A6E3-1160EEE5242B}" srcOrd="0" destOrd="0" presId="urn:microsoft.com/office/officeart/2018/2/layout/IconVerticalSolidList"/>
    <dgm:cxn modelId="{2C8B38DC-7E2A-45C2-A5F8-1EABD96A22E4}" type="presParOf" srcId="{E3513664-B775-48B2-A6E3-1160EEE5242B}" destId="{1EC9BE61-A54A-437F-AEBB-974C189745A4}" srcOrd="0" destOrd="0" presId="urn:microsoft.com/office/officeart/2018/2/layout/IconVerticalSolidList"/>
    <dgm:cxn modelId="{5799A87F-4115-418C-82F3-D545EE115CC3}" type="presParOf" srcId="{E3513664-B775-48B2-A6E3-1160EEE5242B}" destId="{0F7BB927-8E6A-40DE-9931-364DBD94CBE0}" srcOrd="1" destOrd="0" presId="urn:microsoft.com/office/officeart/2018/2/layout/IconVerticalSolidList"/>
    <dgm:cxn modelId="{20A7DB8E-6786-4116-89D7-90A2EB46CFBD}" type="presParOf" srcId="{E3513664-B775-48B2-A6E3-1160EEE5242B}" destId="{F359AFFE-5FD0-4B5A-B13E-041CC45A44DC}" srcOrd="2" destOrd="0" presId="urn:microsoft.com/office/officeart/2018/2/layout/IconVerticalSolidList"/>
    <dgm:cxn modelId="{AD736890-8378-49B7-92DA-6E1443403E14}" type="presParOf" srcId="{E3513664-B775-48B2-A6E3-1160EEE5242B}" destId="{CC335F6E-FDE7-4CDE-BC20-6B98FDE451AF}" srcOrd="3" destOrd="0" presId="urn:microsoft.com/office/officeart/2018/2/layout/IconVerticalSolidList"/>
    <dgm:cxn modelId="{91F4F08D-4CE8-4621-A8C0-891672000C93}" type="presParOf" srcId="{61ADD7EB-33B2-4423-8C83-731BAF7B8B69}" destId="{30B97A3E-E68C-43F1-9465-08AB0F486FBA}" srcOrd="1" destOrd="0" presId="urn:microsoft.com/office/officeart/2018/2/layout/IconVerticalSolidList"/>
    <dgm:cxn modelId="{C3861A00-08FF-42DD-A9FE-533B17A762EF}" type="presParOf" srcId="{61ADD7EB-33B2-4423-8C83-731BAF7B8B69}" destId="{6D00B93A-51A9-4AF5-951C-103C189D8A57}" srcOrd="2" destOrd="0" presId="urn:microsoft.com/office/officeart/2018/2/layout/IconVerticalSolidList"/>
    <dgm:cxn modelId="{DAC058C9-0FA0-4AC5-95AE-748304C928B1}" type="presParOf" srcId="{6D00B93A-51A9-4AF5-951C-103C189D8A57}" destId="{A4856C37-B780-410C-B16B-B3E42F231EFC}" srcOrd="0" destOrd="0" presId="urn:microsoft.com/office/officeart/2018/2/layout/IconVerticalSolidList"/>
    <dgm:cxn modelId="{8CFEB410-5BC7-49E2-93B8-D98EF7DCA185}" type="presParOf" srcId="{6D00B93A-51A9-4AF5-951C-103C189D8A57}" destId="{F9FC07A2-168D-4E02-B80F-A041AA14F616}" srcOrd="1" destOrd="0" presId="urn:microsoft.com/office/officeart/2018/2/layout/IconVerticalSolidList"/>
    <dgm:cxn modelId="{A0BA7D9F-3AD8-47AE-B506-32C6E6E777A1}" type="presParOf" srcId="{6D00B93A-51A9-4AF5-951C-103C189D8A57}" destId="{AE6D3ECC-6482-4413-82A7-6089E018034D}" srcOrd="2" destOrd="0" presId="urn:microsoft.com/office/officeart/2018/2/layout/IconVerticalSolidList"/>
    <dgm:cxn modelId="{AD4CD082-42CA-4FC2-A0BE-09354D0FDD3D}" type="presParOf" srcId="{6D00B93A-51A9-4AF5-951C-103C189D8A57}" destId="{4A299D6D-2E81-4129-A3CC-39645F2FBE76}" srcOrd="3" destOrd="0" presId="urn:microsoft.com/office/officeart/2018/2/layout/IconVerticalSolidList"/>
    <dgm:cxn modelId="{A55D937C-BC72-4761-A51E-C2880CA4E932}" type="presParOf" srcId="{61ADD7EB-33B2-4423-8C83-731BAF7B8B69}" destId="{E5773E22-E512-4E99-847B-C0D169024570}" srcOrd="3" destOrd="0" presId="urn:microsoft.com/office/officeart/2018/2/layout/IconVerticalSolidList"/>
    <dgm:cxn modelId="{2C2FA1DA-FE6A-4749-87FA-6F2F3857D7A7}" type="presParOf" srcId="{61ADD7EB-33B2-4423-8C83-731BAF7B8B69}" destId="{0B8F670B-5DA1-4646-BA3A-0BE8975070FA}" srcOrd="4" destOrd="0" presId="urn:microsoft.com/office/officeart/2018/2/layout/IconVerticalSolidList"/>
    <dgm:cxn modelId="{8B47B31C-1C48-43C1-B140-4A5571D6DDEA}" type="presParOf" srcId="{0B8F670B-5DA1-4646-BA3A-0BE8975070FA}" destId="{4153B9A2-650E-43DA-BAC2-BD3271528BA0}" srcOrd="0" destOrd="0" presId="urn:microsoft.com/office/officeart/2018/2/layout/IconVerticalSolidList"/>
    <dgm:cxn modelId="{A1FB0FC5-BEFF-4FD8-9F5A-81B8551001A8}" type="presParOf" srcId="{0B8F670B-5DA1-4646-BA3A-0BE8975070FA}" destId="{1C0A9378-A9A2-44FA-903E-180E29387F29}" srcOrd="1" destOrd="0" presId="urn:microsoft.com/office/officeart/2018/2/layout/IconVerticalSolidList"/>
    <dgm:cxn modelId="{722CDA18-541B-4471-9EC7-81DC33766873}" type="presParOf" srcId="{0B8F670B-5DA1-4646-BA3A-0BE8975070FA}" destId="{1580416A-8AB3-4AAA-91ED-36F19F7677BC}" srcOrd="2" destOrd="0" presId="urn:microsoft.com/office/officeart/2018/2/layout/IconVerticalSolidList"/>
    <dgm:cxn modelId="{FCD6DF89-A765-4EB3-895B-8A55431EAFFE}" type="presParOf" srcId="{0B8F670B-5DA1-4646-BA3A-0BE8975070FA}" destId="{FC99FA36-FE94-4B8B-84D6-A3C3C16486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6718D-013E-4BDB-95B3-922DCBA566E6}">
      <dsp:nvSpPr>
        <dsp:cNvPr id="0" name=""/>
        <dsp:cNvSpPr/>
      </dsp:nvSpPr>
      <dsp:spPr>
        <a:xfrm>
          <a:off x="0" y="2066"/>
          <a:ext cx="6628804" cy="10474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1CABC-43D5-4B4E-B352-DB29623CF109}">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9A94A2-3771-474F-8A9D-FE8C7A06A55E}">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s-ES" sz="2000" kern="1200"/>
            <a:t>Es una herramienta de gestión que permite la toma de las decisiones de las organizaciones.</a:t>
          </a:r>
          <a:endParaRPr lang="en-US" sz="2000" kern="1200"/>
        </a:p>
      </dsp:txBody>
      <dsp:txXfrm>
        <a:off x="1209819" y="2066"/>
        <a:ext cx="5418984" cy="1047462"/>
      </dsp:txXfrm>
    </dsp:sp>
    <dsp:sp modelId="{737E9B50-55AD-4495-AD5E-1B40FF3EF41D}">
      <dsp:nvSpPr>
        <dsp:cNvPr id="0" name=""/>
        <dsp:cNvSpPr/>
      </dsp:nvSpPr>
      <dsp:spPr>
        <a:xfrm>
          <a:off x="0" y="1311395"/>
          <a:ext cx="6628804" cy="10474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1E10F-CFB5-4271-8D84-E890A9FFD6CC}">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DB4E0E-471D-4425-A5AA-848740C736E6}">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s-ES" sz="2000" kern="1200"/>
            <a:t>Consiste en un ejercicio de formulación y establecimiento de objetivos.</a:t>
          </a:r>
          <a:endParaRPr lang="en-US" sz="2000" kern="1200"/>
        </a:p>
      </dsp:txBody>
      <dsp:txXfrm>
        <a:off x="1209819" y="1311395"/>
        <a:ext cx="5418984" cy="1047462"/>
      </dsp:txXfrm>
    </dsp:sp>
    <dsp:sp modelId="{AE562AB9-A4AA-4D36-9026-8511DF82DFBA}">
      <dsp:nvSpPr>
        <dsp:cNvPr id="0" name=""/>
        <dsp:cNvSpPr/>
      </dsp:nvSpPr>
      <dsp:spPr>
        <a:xfrm>
          <a:off x="0" y="2620723"/>
          <a:ext cx="6628804" cy="10474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C3A02-AF91-46A5-BF56-A41F3B336930}">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CA858B-3AA9-49AE-9A06-5BB5FB435E8A}">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s-ES" sz="2000" kern="1200"/>
            <a:t>Es fundamental un proceso previo de planificación estratégica para el desarrollo del control de gestión. </a:t>
          </a:r>
          <a:endParaRPr lang="en-US" sz="2000" kern="1200"/>
        </a:p>
      </dsp:txBody>
      <dsp:txXfrm>
        <a:off x="1209819" y="2620723"/>
        <a:ext cx="5418984" cy="1047462"/>
      </dsp:txXfrm>
    </dsp:sp>
    <dsp:sp modelId="{DC438D1A-0D37-403E-9450-E8233FF2A474}">
      <dsp:nvSpPr>
        <dsp:cNvPr id="0" name=""/>
        <dsp:cNvSpPr/>
      </dsp:nvSpPr>
      <dsp:spPr>
        <a:xfrm>
          <a:off x="0" y="3930051"/>
          <a:ext cx="6628804" cy="10474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AE20B-D22B-4168-86EC-045A819D3809}">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D6C0AA-D1E1-4475-BFAE-AAD0CD24080A}">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s-ES" sz="2000" kern="1200"/>
            <a:t>Establece cuales son las acciones que se tomaran para llegar a un “futuro deseado”.</a:t>
          </a:r>
          <a:endParaRPr lang="en-US" sz="2000" kern="1200"/>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C8DEC-7C2C-4709-AB93-536DFDD8FAF1}">
      <dsp:nvSpPr>
        <dsp:cNvPr id="0" name=""/>
        <dsp:cNvSpPr/>
      </dsp:nvSpPr>
      <dsp:spPr>
        <a:xfrm>
          <a:off x="0" y="58845"/>
          <a:ext cx="6628804" cy="116795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Establecimiento de los </a:t>
          </a:r>
          <a:r>
            <a:rPr lang="es-ES" sz="2200" b="1" i="1" u="sng" kern="1200"/>
            <a:t>Objetivos Estratégicos </a:t>
          </a:r>
          <a:r>
            <a:rPr lang="es-ES" sz="2200" kern="1200"/>
            <a:t>que permiten materializar la Misión y la Visión.</a:t>
          </a:r>
          <a:endParaRPr lang="en-US" sz="2200" kern="1200"/>
        </a:p>
      </dsp:txBody>
      <dsp:txXfrm>
        <a:off x="57015" y="115860"/>
        <a:ext cx="6514774" cy="1053922"/>
      </dsp:txXfrm>
    </dsp:sp>
    <dsp:sp modelId="{73DAFB69-6294-49E3-BC3D-4460E0C22922}">
      <dsp:nvSpPr>
        <dsp:cNvPr id="0" name=""/>
        <dsp:cNvSpPr/>
      </dsp:nvSpPr>
      <dsp:spPr>
        <a:xfrm>
          <a:off x="0" y="1290157"/>
          <a:ext cx="6628804" cy="1167952"/>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Es la base o marco para el establecimiento de mecanismos de seguimientos y evaluación de dichos objetivos.</a:t>
          </a:r>
          <a:endParaRPr lang="en-US" sz="2200" kern="1200"/>
        </a:p>
      </dsp:txBody>
      <dsp:txXfrm>
        <a:off x="57015" y="1347172"/>
        <a:ext cx="6514774" cy="1053922"/>
      </dsp:txXfrm>
    </dsp:sp>
    <dsp:sp modelId="{DEAC2E45-1761-4AD6-BD8D-CA864984AB19}">
      <dsp:nvSpPr>
        <dsp:cNvPr id="0" name=""/>
        <dsp:cNvSpPr/>
      </dsp:nvSpPr>
      <dsp:spPr>
        <a:xfrm>
          <a:off x="0" y="2521470"/>
          <a:ext cx="6628804" cy="1167952"/>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Proceso continuo que requiere de constante retroalimentación acerca de como están funcionando las estrategias.</a:t>
          </a:r>
          <a:endParaRPr lang="en-US" sz="2200" kern="1200"/>
        </a:p>
      </dsp:txBody>
      <dsp:txXfrm>
        <a:off x="57015" y="2578485"/>
        <a:ext cx="6514774" cy="1053922"/>
      </dsp:txXfrm>
    </dsp:sp>
    <dsp:sp modelId="{2288F13D-0B87-4E66-B1E5-348A3E43F484}">
      <dsp:nvSpPr>
        <dsp:cNvPr id="0" name=""/>
        <dsp:cNvSpPr/>
      </dsp:nvSpPr>
      <dsp:spPr>
        <a:xfrm>
          <a:off x="0" y="3752783"/>
          <a:ext cx="6628804" cy="1167952"/>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Entregan información valiosa para la toma de decisiones respecto del curso.</a:t>
          </a:r>
          <a:endParaRPr lang="en-US" sz="2200" kern="1200"/>
        </a:p>
      </dsp:txBody>
      <dsp:txXfrm>
        <a:off x="57015" y="3809798"/>
        <a:ext cx="6514774" cy="1053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F6FE-8536-49E5-A851-878C9D00DCFF}">
      <dsp:nvSpPr>
        <dsp:cNvPr id="0" name=""/>
        <dsp:cNvSpPr/>
      </dsp:nvSpPr>
      <dsp:spPr>
        <a:xfrm>
          <a:off x="0" y="3890"/>
          <a:ext cx="6628804" cy="8286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E5F89-221D-4482-AA64-E1D4FCE51F35}">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F0583E-E2DC-4EC6-B3FE-83CA0EAA471C}">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711200">
            <a:lnSpc>
              <a:spcPct val="90000"/>
            </a:lnSpc>
            <a:spcBef>
              <a:spcPct val="0"/>
            </a:spcBef>
            <a:spcAft>
              <a:spcPct val="35000"/>
            </a:spcAft>
            <a:buNone/>
          </a:pPr>
          <a:r>
            <a:rPr lang="es-ES" sz="1600" kern="1200"/>
            <a:t>Establece el marco que justifica la intervención publica en el ámbito de responsabilidad.</a:t>
          </a:r>
          <a:endParaRPr lang="en-US" sz="1600" kern="1200"/>
        </a:p>
      </dsp:txBody>
      <dsp:txXfrm>
        <a:off x="957071" y="3890"/>
        <a:ext cx="5671732" cy="828633"/>
      </dsp:txXfrm>
    </dsp:sp>
    <dsp:sp modelId="{29F98C7C-1E78-404B-8FEA-EA9F1D9110BA}">
      <dsp:nvSpPr>
        <dsp:cNvPr id="0" name=""/>
        <dsp:cNvSpPr/>
      </dsp:nvSpPr>
      <dsp:spPr>
        <a:xfrm>
          <a:off x="0" y="1039682"/>
          <a:ext cx="6628804" cy="8286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0D001-9B18-4725-9669-C0E649B53112}">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0D85DB-8E01-42FB-95E4-21263A7E47B0}">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711200">
            <a:lnSpc>
              <a:spcPct val="90000"/>
            </a:lnSpc>
            <a:spcBef>
              <a:spcPct val="0"/>
            </a:spcBef>
            <a:spcAft>
              <a:spcPct val="35000"/>
            </a:spcAft>
            <a:buNone/>
          </a:pPr>
          <a:r>
            <a:rPr lang="es-ES" sz="1600" kern="1200"/>
            <a:t>Tiene la capacidad de mantener el foco directivo en lo importante.</a:t>
          </a:r>
          <a:endParaRPr lang="en-US" sz="1600" kern="1200"/>
        </a:p>
      </dsp:txBody>
      <dsp:txXfrm>
        <a:off x="957071" y="1039682"/>
        <a:ext cx="5671732" cy="828633"/>
      </dsp:txXfrm>
    </dsp:sp>
    <dsp:sp modelId="{FC70156E-3C8E-4652-A082-45A1DD4F0CAC}">
      <dsp:nvSpPr>
        <dsp:cNvPr id="0" name=""/>
        <dsp:cNvSpPr/>
      </dsp:nvSpPr>
      <dsp:spPr>
        <a:xfrm>
          <a:off x="0" y="2075473"/>
          <a:ext cx="6628804" cy="8286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EC4A2-06B4-499E-B825-4AC14D898D00}">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C20412-40CE-4672-970C-243084467334}">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711200">
            <a:lnSpc>
              <a:spcPct val="90000"/>
            </a:lnSpc>
            <a:spcBef>
              <a:spcPct val="0"/>
            </a:spcBef>
            <a:spcAft>
              <a:spcPct val="35000"/>
            </a:spcAft>
            <a:buNone/>
          </a:pPr>
          <a:r>
            <a:rPr lang="es-ES" sz="1600" kern="1200"/>
            <a:t>Lograr encauzar los apoyos políticos y capacidades administrativas de la institución.</a:t>
          </a:r>
          <a:endParaRPr lang="en-US" sz="1600" kern="1200"/>
        </a:p>
      </dsp:txBody>
      <dsp:txXfrm>
        <a:off x="957071" y="2075473"/>
        <a:ext cx="5671732" cy="828633"/>
      </dsp:txXfrm>
    </dsp:sp>
    <dsp:sp modelId="{76783463-FC86-4042-8AD2-6B6E9E5D022F}">
      <dsp:nvSpPr>
        <dsp:cNvPr id="0" name=""/>
        <dsp:cNvSpPr/>
      </dsp:nvSpPr>
      <dsp:spPr>
        <a:xfrm>
          <a:off x="0" y="3111265"/>
          <a:ext cx="6628804" cy="8286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E7A2B-6343-4C62-881F-63CE374A1039}">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BAB567-8951-4B1C-84EF-1499882A8DE9}">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711200">
            <a:lnSpc>
              <a:spcPct val="90000"/>
            </a:lnSpc>
            <a:spcBef>
              <a:spcPct val="0"/>
            </a:spcBef>
            <a:spcAft>
              <a:spcPct val="35000"/>
            </a:spcAft>
            <a:buNone/>
          </a:pPr>
          <a:r>
            <a:rPr lang="es-ES" sz="1600" kern="1200"/>
            <a:t>Mostrar los grupos de interés la creación de valor publico esperado.</a:t>
          </a:r>
          <a:endParaRPr lang="en-US" sz="1600" kern="1200"/>
        </a:p>
      </dsp:txBody>
      <dsp:txXfrm>
        <a:off x="957071" y="3111265"/>
        <a:ext cx="5671732" cy="828633"/>
      </dsp:txXfrm>
    </dsp:sp>
    <dsp:sp modelId="{9C58D5C6-5B09-4676-9348-FD63171B8271}">
      <dsp:nvSpPr>
        <dsp:cNvPr id="0" name=""/>
        <dsp:cNvSpPr/>
      </dsp:nvSpPr>
      <dsp:spPr>
        <a:xfrm>
          <a:off x="0" y="4147057"/>
          <a:ext cx="6628804" cy="82863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9F8A2-EF1D-401E-A988-95020914BD61}">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64B43A-58FC-4247-A9CC-A3AC42C61D2E}">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711200">
            <a:lnSpc>
              <a:spcPct val="90000"/>
            </a:lnSpc>
            <a:spcBef>
              <a:spcPct val="0"/>
            </a:spcBef>
            <a:spcAft>
              <a:spcPct val="35000"/>
            </a:spcAft>
            <a:buNone/>
          </a:pPr>
          <a:r>
            <a:rPr lang="es-ES" sz="1600" kern="1200"/>
            <a:t>Permite lograr coherencia y alineación entre el propósito de cada uno de los ámbitos de la organización.</a:t>
          </a:r>
          <a:endParaRPr lang="en-US" sz="1600" kern="1200"/>
        </a:p>
      </dsp:txBody>
      <dsp:txXfrm>
        <a:off x="957071" y="4147057"/>
        <a:ext cx="5671732" cy="828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2726-EDF9-46D0-AA3B-27037B9CEA77}">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653FC-3C69-4A2D-AE1E-D6817CB5E69C}">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156DCD-8108-4096-BAE1-FB383B7587CD}">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44550">
            <a:lnSpc>
              <a:spcPct val="90000"/>
            </a:lnSpc>
            <a:spcBef>
              <a:spcPct val="0"/>
            </a:spcBef>
            <a:spcAft>
              <a:spcPct val="35000"/>
            </a:spcAft>
            <a:buNone/>
          </a:pPr>
          <a:r>
            <a:rPr lang="es-ES" sz="1900" kern="1200"/>
            <a:t>Compromete públicamente las aspiraciones institucionales, dando un efecto de cohesión a la organización.</a:t>
          </a:r>
          <a:endParaRPr lang="en-US" sz="1900" kern="1200"/>
        </a:p>
      </dsp:txBody>
      <dsp:txXfrm>
        <a:off x="1642860" y="607"/>
        <a:ext cx="4985943" cy="1422390"/>
      </dsp:txXfrm>
    </dsp:sp>
    <dsp:sp modelId="{39F0E1AC-B015-4136-BF3E-43C376D4788F}">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A56F3-E935-4109-8843-654C8FBF71F5}">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E15E25-2596-410E-AB09-C198EBF87122}">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44550">
            <a:lnSpc>
              <a:spcPct val="90000"/>
            </a:lnSpc>
            <a:spcBef>
              <a:spcPct val="0"/>
            </a:spcBef>
            <a:spcAft>
              <a:spcPct val="35000"/>
            </a:spcAft>
            <a:buNone/>
          </a:pPr>
          <a:r>
            <a:rPr lang="es-ES" sz="1900" kern="1200"/>
            <a:t>Permite distinguir y visualizar el carácter publico y como la intervención gubernamental se justifica desde el punto de vista de lo que entrega a la sociedad.</a:t>
          </a:r>
          <a:endParaRPr lang="en-US" sz="1900" kern="1200"/>
        </a:p>
      </dsp:txBody>
      <dsp:txXfrm>
        <a:off x="1642860" y="1778595"/>
        <a:ext cx="4985943" cy="1422390"/>
      </dsp:txXfrm>
    </dsp:sp>
    <dsp:sp modelId="{85B0EA37-B437-4830-82BE-68B6633892E3}">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E9783-3E4D-4011-BAA2-C47C097AA0E8}">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985DE4-EFDA-4FB4-8D3A-1EC9C11131BE}">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844550">
            <a:lnSpc>
              <a:spcPct val="90000"/>
            </a:lnSpc>
            <a:spcBef>
              <a:spcPct val="0"/>
            </a:spcBef>
            <a:spcAft>
              <a:spcPct val="35000"/>
            </a:spcAft>
            <a:buNone/>
          </a:pPr>
          <a:r>
            <a:rPr lang="es-ES" sz="1900" kern="1200"/>
            <a:t>Complementa el efecto comunicacional de la misión y enmarca el quehacer institucional en los valores que la sociedad espera de la entidad pública. </a:t>
          </a:r>
          <a:endParaRPr lang="en-US" sz="1900" kern="1200"/>
        </a:p>
      </dsp:txBody>
      <dsp:txXfrm>
        <a:off x="1642860" y="3556583"/>
        <a:ext cx="4985943" cy="1422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9BE61-A54A-437F-AEBB-974C189745A4}">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BB927-8E6A-40DE-9931-364DBD94CBE0}">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335F6E-FDE7-4CDE-BC20-6B98FDE451AF}">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s-ES" sz="2100" kern="1200"/>
            <a:t>Proporcionar conocimientos sobre la gestión del ambiente.</a:t>
          </a:r>
          <a:endParaRPr lang="en-US" sz="2100" kern="1200"/>
        </a:p>
      </dsp:txBody>
      <dsp:txXfrm>
        <a:off x="1642860" y="607"/>
        <a:ext cx="4985943" cy="1422390"/>
      </dsp:txXfrm>
    </dsp:sp>
    <dsp:sp modelId="{A4856C37-B780-410C-B16B-B3E42F231EFC}">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C07A2-168D-4E02-B80F-A041AA14F616}">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299D6D-2E81-4129-A3CC-39645F2FBE76}">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s-ES" sz="2100" kern="1200"/>
            <a:t>Introducir al conocimiento más actualizado sobre planes de gestión ambiental.</a:t>
          </a:r>
          <a:endParaRPr lang="en-US" sz="2100" kern="1200"/>
        </a:p>
      </dsp:txBody>
      <dsp:txXfrm>
        <a:off x="1642860" y="1778595"/>
        <a:ext cx="4985943" cy="1422390"/>
      </dsp:txXfrm>
    </dsp:sp>
    <dsp:sp modelId="{4153B9A2-650E-43DA-BAC2-BD3271528BA0}">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A9378-A9A2-44FA-903E-180E29387F29}">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99FA36-FE94-4B8B-84D6-A3C3C16486E6}">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s-ES" sz="2100" kern="1200"/>
            <a:t>Ofrecer herramientas de planificación para que pueda generar las mejores soluciones frente a diferentes problemas ambientales.</a:t>
          </a:r>
          <a:r>
            <a:rPr lang="es-ES_tradnl" sz="2100" kern="1200"/>
            <a:t> </a:t>
          </a:r>
          <a:endParaRPr lang="en-US" sz="2100" kern="1200"/>
        </a:p>
      </dsp:txBody>
      <dsp:txXfrm>
        <a:off x="1642860" y="3556583"/>
        <a:ext cx="4985943" cy="14223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5A376-380B-4C57-AD14-7379E01F8403}"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375B9-A642-44C4-90B0-17397C7A62E2}" type="slidenum">
              <a:rPr lang="en-US" smtClean="0"/>
              <a:t>‹#›</a:t>
            </a:fld>
            <a:endParaRPr lang="en-US"/>
          </a:p>
        </p:txBody>
      </p:sp>
    </p:spTree>
    <p:extLst>
      <p:ext uri="{BB962C8B-B14F-4D97-AF65-F5344CB8AC3E}">
        <p14:creationId xmlns:p14="http://schemas.microsoft.com/office/powerpoint/2010/main" val="284110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a:extLst>
              <a:ext uri="{FF2B5EF4-FFF2-40B4-BE49-F238E27FC236}">
                <a16:creationId xmlns:a16="http://schemas.microsoft.com/office/drawing/2014/main" id="{40FDE8A7-31CF-4F72-A992-2BD9457619F3}"/>
              </a:ext>
            </a:extLst>
          </p:cNvPr>
          <p:cNvSpPr>
            <a:spLocks noGrp="1" noRot="1" noChangeAspect="1" noChangeArrowheads="1" noTextEdit="1"/>
          </p:cNvSpPr>
          <p:nvPr>
            <p:ph type="sldImg"/>
          </p:nvPr>
        </p:nvSpPr>
        <p:spPr>
          <a:ln/>
        </p:spPr>
      </p:sp>
      <p:sp>
        <p:nvSpPr>
          <p:cNvPr id="68611" name="2 Marcador de notas">
            <a:extLst>
              <a:ext uri="{FF2B5EF4-FFF2-40B4-BE49-F238E27FC236}">
                <a16:creationId xmlns:a16="http://schemas.microsoft.com/office/drawing/2014/main" id="{9F603496-EF7A-4FCD-B26C-0E5B7645DE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68612" name="3 Marcador de número de diapositiva">
            <a:extLst>
              <a:ext uri="{FF2B5EF4-FFF2-40B4-BE49-F238E27FC236}">
                <a16:creationId xmlns:a16="http://schemas.microsoft.com/office/drawing/2014/main" id="{C667DA15-EF52-4751-AE08-4B9E18EA39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51500A-C856-41B5-9E5B-E53524AFBF1D}" type="slidenum">
              <a:rPr lang="es-ES_tradnl" altLang="en-US"/>
              <a:pPr/>
              <a:t>21</a:t>
            </a:fld>
            <a:endParaRPr lang="es-ES_tradn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a:extLst>
              <a:ext uri="{FF2B5EF4-FFF2-40B4-BE49-F238E27FC236}">
                <a16:creationId xmlns:a16="http://schemas.microsoft.com/office/drawing/2014/main" id="{E8C5D502-5E36-49F6-8C2E-6BC270EED85E}"/>
              </a:ext>
            </a:extLst>
          </p:cNvPr>
          <p:cNvSpPr>
            <a:spLocks noGrp="1" noRot="1" noChangeAspect="1" noChangeArrowheads="1" noTextEdit="1"/>
          </p:cNvSpPr>
          <p:nvPr>
            <p:ph type="sldImg"/>
          </p:nvPr>
        </p:nvSpPr>
        <p:spPr>
          <a:ln/>
        </p:spPr>
      </p:sp>
      <p:sp>
        <p:nvSpPr>
          <p:cNvPr id="77827" name="2 Marcador de notas">
            <a:extLst>
              <a:ext uri="{FF2B5EF4-FFF2-40B4-BE49-F238E27FC236}">
                <a16:creationId xmlns:a16="http://schemas.microsoft.com/office/drawing/2014/main" id="{AF9BBB13-1A48-4F99-B8B5-9C03857A80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7828" name="3 Marcador de número de diapositiva">
            <a:extLst>
              <a:ext uri="{FF2B5EF4-FFF2-40B4-BE49-F238E27FC236}">
                <a16:creationId xmlns:a16="http://schemas.microsoft.com/office/drawing/2014/main" id="{D22B2B14-15D0-4FB1-A01F-2BCA5A749F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9DEE3-EEDA-421C-84F6-A0E9D79FD7B6}" type="slidenum">
              <a:rPr lang="es-ES_tradnl" altLang="en-US"/>
              <a:pPr/>
              <a:t>30</a:t>
            </a:fld>
            <a:endParaRPr lang="es-ES_tradnl"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a:extLst>
              <a:ext uri="{FF2B5EF4-FFF2-40B4-BE49-F238E27FC236}">
                <a16:creationId xmlns:a16="http://schemas.microsoft.com/office/drawing/2014/main" id="{77F929C7-34CE-49BE-9BC4-8948345AFA9A}"/>
              </a:ext>
            </a:extLst>
          </p:cNvPr>
          <p:cNvSpPr>
            <a:spLocks noGrp="1" noRot="1" noChangeAspect="1" noChangeArrowheads="1" noTextEdit="1"/>
          </p:cNvSpPr>
          <p:nvPr>
            <p:ph type="sldImg"/>
          </p:nvPr>
        </p:nvSpPr>
        <p:spPr>
          <a:ln/>
        </p:spPr>
      </p:sp>
      <p:sp>
        <p:nvSpPr>
          <p:cNvPr id="78851" name="2 Marcador de notas">
            <a:extLst>
              <a:ext uri="{FF2B5EF4-FFF2-40B4-BE49-F238E27FC236}">
                <a16:creationId xmlns:a16="http://schemas.microsoft.com/office/drawing/2014/main" id="{28C5355F-E088-4F13-9B85-68395AD168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8852" name="3 Marcador de número de diapositiva">
            <a:extLst>
              <a:ext uri="{FF2B5EF4-FFF2-40B4-BE49-F238E27FC236}">
                <a16:creationId xmlns:a16="http://schemas.microsoft.com/office/drawing/2014/main" id="{73629A83-5E99-4420-9842-25A628E792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0DF847-8E6B-4EB2-B356-2C1B7FE34DF4}" type="slidenum">
              <a:rPr lang="es-ES_tradnl" altLang="en-US"/>
              <a:pPr/>
              <a:t>31</a:t>
            </a:fld>
            <a:endParaRPr lang="es-ES_tradnl"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a:extLst>
              <a:ext uri="{FF2B5EF4-FFF2-40B4-BE49-F238E27FC236}">
                <a16:creationId xmlns:a16="http://schemas.microsoft.com/office/drawing/2014/main" id="{53E5F3EF-ADDB-4818-B9D4-E1E4E33212A0}"/>
              </a:ext>
            </a:extLst>
          </p:cNvPr>
          <p:cNvSpPr>
            <a:spLocks noGrp="1" noRot="1" noChangeAspect="1" noChangeArrowheads="1" noTextEdit="1"/>
          </p:cNvSpPr>
          <p:nvPr>
            <p:ph type="sldImg"/>
          </p:nvPr>
        </p:nvSpPr>
        <p:spPr>
          <a:ln/>
        </p:spPr>
      </p:sp>
      <p:sp>
        <p:nvSpPr>
          <p:cNvPr id="79875" name="2 Marcador de notas">
            <a:extLst>
              <a:ext uri="{FF2B5EF4-FFF2-40B4-BE49-F238E27FC236}">
                <a16:creationId xmlns:a16="http://schemas.microsoft.com/office/drawing/2014/main" id="{F0AAD2F9-D2E2-45F9-BDE5-943DFF0B55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9876" name="3 Marcador de número de diapositiva">
            <a:extLst>
              <a:ext uri="{FF2B5EF4-FFF2-40B4-BE49-F238E27FC236}">
                <a16:creationId xmlns:a16="http://schemas.microsoft.com/office/drawing/2014/main" id="{FECD7F2A-9F5C-4B67-9879-E71E66B3C4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83115-C080-40F1-9356-94C73AF3709E}" type="slidenum">
              <a:rPr lang="es-ES_tradnl" altLang="en-US"/>
              <a:pPr/>
              <a:t>32</a:t>
            </a:fld>
            <a:endParaRPr lang="es-ES_tradnl"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a:extLst>
              <a:ext uri="{FF2B5EF4-FFF2-40B4-BE49-F238E27FC236}">
                <a16:creationId xmlns:a16="http://schemas.microsoft.com/office/drawing/2014/main" id="{7C3A58CF-3623-4C0B-ADBD-944DE3EA42E0}"/>
              </a:ext>
            </a:extLst>
          </p:cNvPr>
          <p:cNvSpPr>
            <a:spLocks noGrp="1" noRot="1" noChangeAspect="1" noChangeArrowheads="1" noTextEdit="1"/>
          </p:cNvSpPr>
          <p:nvPr>
            <p:ph type="sldImg"/>
          </p:nvPr>
        </p:nvSpPr>
        <p:spPr>
          <a:ln/>
        </p:spPr>
      </p:sp>
      <p:sp>
        <p:nvSpPr>
          <p:cNvPr id="80899" name="2 Marcador de notas">
            <a:extLst>
              <a:ext uri="{FF2B5EF4-FFF2-40B4-BE49-F238E27FC236}">
                <a16:creationId xmlns:a16="http://schemas.microsoft.com/office/drawing/2014/main" id="{8B474C5D-F112-4AB9-9D94-A4AA36D9CF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80900" name="3 Marcador de número de diapositiva">
            <a:extLst>
              <a:ext uri="{FF2B5EF4-FFF2-40B4-BE49-F238E27FC236}">
                <a16:creationId xmlns:a16="http://schemas.microsoft.com/office/drawing/2014/main" id="{74FBB273-89CB-47A3-90CC-7DDB9B2604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BB5170-6B8F-4D36-84BB-AC5231934402}" type="slidenum">
              <a:rPr lang="es-ES_tradnl" altLang="en-US"/>
              <a:pPr/>
              <a:t>33</a:t>
            </a:fld>
            <a:endParaRPr lang="es-ES_tradnl"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a:extLst>
              <a:ext uri="{FF2B5EF4-FFF2-40B4-BE49-F238E27FC236}">
                <a16:creationId xmlns:a16="http://schemas.microsoft.com/office/drawing/2014/main" id="{2D17AA01-3079-424C-8C45-28FFE8E4F8A9}"/>
              </a:ext>
            </a:extLst>
          </p:cNvPr>
          <p:cNvSpPr>
            <a:spLocks noGrp="1" noRot="1" noChangeAspect="1" noChangeArrowheads="1" noTextEdit="1"/>
          </p:cNvSpPr>
          <p:nvPr>
            <p:ph type="sldImg"/>
          </p:nvPr>
        </p:nvSpPr>
        <p:spPr>
          <a:ln/>
        </p:spPr>
      </p:sp>
      <p:sp>
        <p:nvSpPr>
          <p:cNvPr id="81923" name="2 Marcador de notas">
            <a:extLst>
              <a:ext uri="{FF2B5EF4-FFF2-40B4-BE49-F238E27FC236}">
                <a16:creationId xmlns:a16="http://schemas.microsoft.com/office/drawing/2014/main" id="{B7EBB279-1C1B-4C3D-9F70-45E91F762C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81924" name="3 Marcador de número de diapositiva">
            <a:extLst>
              <a:ext uri="{FF2B5EF4-FFF2-40B4-BE49-F238E27FC236}">
                <a16:creationId xmlns:a16="http://schemas.microsoft.com/office/drawing/2014/main" id="{FD1C7393-3221-4FA3-804E-21C4FF784A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677C76-EBC0-4F37-834B-0E1ECE0CD905}" type="slidenum">
              <a:rPr lang="es-ES_tradnl" altLang="en-US"/>
              <a:pPr/>
              <a:t>34</a:t>
            </a:fld>
            <a:endParaRPr lang="es-ES_tradnl"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a:extLst>
              <a:ext uri="{FF2B5EF4-FFF2-40B4-BE49-F238E27FC236}">
                <a16:creationId xmlns:a16="http://schemas.microsoft.com/office/drawing/2014/main" id="{CABDB648-5564-49BE-8C8B-8F56B6F3D9B3}"/>
              </a:ext>
            </a:extLst>
          </p:cNvPr>
          <p:cNvSpPr>
            <a:spLocks noGrp="1" noRot="1" noChangeAspect="1" noChangeArrowheads="1" noTextEdit="1"/>
          </p:cNvSpPr>
          <p:nvPr>
            <p:ph type="sldImg"/>
          </p:nvPr>
        </p:nvSpPr>
        <p:spPr>
          <a:ln/>
        </p:spPr>
      </p:sp>
      <p:sp>
        <p:nvSpPr>
          <p:cNvPr id="82947" name="2 Marcador de notas">
            <a:extLst>
              <a:ext uri="{FF2B5EF4-FFF2-40B4-BE49-F238E27FC236}">
                <a16:creationId xmlns:a16="http://schemas.microsoft.com/office/drawing/2014/main" id="{9D7B2D71-7B17-441E-89FE-21270FA167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82948" name="3 Marcador de número de diapositiva">
            <a:extLst>
              <a:ext uri="{FF2B5EF4-FFF2-40B4-BE49-F238E27FC236}">
                <a16:creationId xmlns:a16="http://schemas.microsoft.com/office/drawing/2014/main" id="{02BC88DE-F2A2-4701-8389-6773824058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F06A3-6D90-4D63-B711-763F8E9B1FD1}" type="slidenum">
              <a:rPr lang="es-ES_tradnl" altLang="en-US"/>
              <a:pPr/>
              <a:t>35</a:t>
            </a:fld>
            <a:endParaRPr lang="es-ES_tradnl"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DD7826F-0011-4709-AA19-B3CF0074F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8AC00C-5EB2-4465-B418-4A10D91563CB}" type="slidenum">
              <a:rPr lang="es-ES_tradnl" altLang="en-US"/>
              <a:pPr/>
              <a:t>36</a:t>
            </a:fld>
            <a:endParaRPr lang="es-ES_tradnl" altLang="en-US"/>
          </a:p>
        </p:txBody>
      </p:sp>
      <p:sp>
        <p:nvSpPr>
          <p:cNvPr id="83971" name="Rectangle 2">
            <a:extLst>
              <a:ext uri="{FF2B5EF4-FFF2-40B4-BE49-F238E27FC236}">
                <a16:creationId xmlns:a16="http://schemas.microsoft.com/office/drawing/2014/main" id="{57BA520A-11B6-4032-B36B-8380EF99A0DD}"/>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83972" name="Rectangle 3">
            <a:extLst>
              <a:ext uri="{FF2B5EF4-FFF2-40B4-BE49-F238E27FC236}">
                <a16:creationId xmlns:a16="http://schemas.microsoft.com/office/drawing/2014/main" id="{9848DAD1-D6A7-48C4-9BF8-AC818834F323}"/>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07C3D10-70B3-4568-A1C3-C724284126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CCB0CE-A781-4FDA-BD60-66FDC321B085}" type="slidenum">
              <a:rPr lang="es-ES_tradnl" altLang="en-US"/>
              <a:pPr/>
              <a:t>37</a:t>
            </a:fld>
            <a:endParaRPr lang="es-ES_tradnl" altLang="en-US"/>
          </a:p>
        </p:txBody>
      </p:sp>
      <p:sp>
        <p:nvSpPr>
          <p:cNvPr id="84995" name="Rectangle 2">
            <a:extLst>
              <a:ext uri="{FF2B5EF4-FFF2-40B4-BE49-F238E27FC236}">
                <a16:creationId xmlns:a16="http://schemas.microsoft.com/office/drawing/2014/main" id="{968A53F1-CE29-4E0F-BC7E-E44C71E0F8C9}"/>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84996" name="Rectangle 3">
            <a:extLst>
              <a:ext uri="{FF2B5EF4-FFF2-40B4-BE49-F238E27FC236}">
                <a16:creationId xmlns:a16="http://schemas.microsoft.com/office/drawing/2014/main" id="{15203389-6198-4F3B-B520-0D4CD92AE18F}"/>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19226F-FFEE-4AA3-8C43-92625592E6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1D6428-D285-41B2-9081-EF53D037D30A}" type="slidenum">
              <a:rPr lang="es-ES_tradnl" altLang="en-US"/>
              <a:pPr/>
              <a:t>38</a:t>
            </a:fld>
            <a:endParaRPr lang="es-ES_tradnl" altLang="en-US"/>
          </a:p>
        </p:txBody>
      </p:sp>
      <p:sp>
        <p:nvSpPr>
          <p:cNvPr id="86019" name="Rectangle 2">
            <a:extLst>
              <a:ext uri="{FF2B5EF4-FFF2-40B4-BE49-F238E27FC236}">
                <a16:creationId xmlns:a16="http://schemas.microsoft.com/office/drawing/2014/main" id="{9E221849-F67F-4B45-A062-656BC942ECFA}"/>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86020" name="Rectangle 3">
            <a:extLst>
              <a:ext uri="{FF2B5EF4-FFF2-40B4-BE49-F238E27FC236}">
                <a16:creationId xmlns:a16="http://schemas.microsoft.com/office/drawing/2014/main" id="{404552E7-5F73-46C8-9373-8DA192CFB04F}"/>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04DAEF9-236B-45D2-9BCC-89B334803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7BCCA9-9B7B-43EA-90EE-D943FA00A738}" type="slidenum">
              <a:rPr lang="es-ES_tradnl" altLang="en-US"/>
              <a:pPr/>
              <a:t>39</a:t>
            </a:fld>
            <a:endParaRPr lang="es-ES_tradnl" altLang="en-US"/>
          </a:p>
        </p:txBody>
      </p:sp>
      <p:sp>
        <p:nvSpPr>
          <p:cNvPr id="87043" name="Rectangle 2">
            <a:extLst>
              <a:ext uri="{FF2B5EF4-FFF2-40B4-BE49-F238E27FC236}">
                <a16:creationId xmlns:a16="http://schemas.microsoft.com/office/drawing/2014/main" id="{253A9AE0-6472-46B7-AC45-CAA49B06983B}"/>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87044" name="Rectangle 3">
            <a:extLst>
              <a:ext uri="{FF2B5EF4-FFF2-40B4-BE49-F238E27FC236}">
                <a16:creationId xmlns:a16="http://schemas.microsoft.com/office/drawing/2014/main" id="{7AF8B05E-4E9D-49C9-95E4-256B985F3E55}"/>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a:extLst>
              <a:ext uri="{FF2B5EF4-FFF2-40B4-BE49-F238E27FC236}">
                <a16:creationId xmlns:a16="http://schemas.microsoft.com/office/drawing/2014/main" id="{2D7316B2-5F32-4436-89E2-CD17992B7E59}"/>
              </a:ext>
            </a:extLst>
          </p:cNvPr>
          <p:cNvSpPr>
            <a:spLocks noGrp="1" noRot="1" noChangeAspect="1" noChangeArrowheads="1" noTextEdit="1"/>
          </p:cNvSpPr>
          <p:nvPr>
            <p:ph type="sldImg"/>
          </p:nvPr>
        </p:nvSpPr>
        <p:spPr>
          <a:ln/>
        </p:spPr>
      </p:sp>
      <p:sp>
        <p:nvSpPr>
          <p:cNvPr id="69635" name="2 Marcador de notas">
            <a:extLst>
              <a:ext uri="{FF2B5EF4-FFF2-40B4-BE49-F238E27FC236}">
                <a16:creationId xmlns:a16="http://schemas.microsoft.com/office/drawing/2014/main" id="{677CD646-6227-4F9F-843C-3B0EACD4A1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69636" name="3 Marcador de número de diapositiva">
            <a:extLst>
              <a:ext uri="{FF2B5EF4-FFF2-40B4-BE49-F238E27FC236}">
                <a16:creationId xmlns:a16="http://schemas.microsoft.com/office/drawing/2014/main" id="{A5E0E51A-FAA0-4F0F-9808-9FF113E919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8F04D-28A0-4494-AF68-66F8A5AAA183}" type="slidenum">
              <a:rPr lang="es-ES_tradnl" altLang="en-US"/>
              <a:pPr/>
              <a:t>22</a:t>
            </a:fld>
            <a:endParaRPr lang="es-ES_trad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a:extLst>
              <a:ext uri="{FF2B5EF4-FFF2-40B4-BE49-F238E27FC236}">
                <a16:creationId xmlns:a16="http://schemas.microsoft.com/office/drawing/2014/main" id="{1FB19DCA-8813-4E15-96A8-BA8F428D153C}"/>
              </a:ext>
            </a:extLst>
          </p:cNvPr>
          <p:cNvSpPr>
            <a:spLocks noGrp="1" noRot="1" noChangeAspect="1" noChangeArrowheads="1" noTextEdit="1"/>
          </p:cNvSpPr>
          <p:nvPr>
            <p:ph type="sldImg"/>
          </p:nvPr>
        </p:nvSpPr>
        <p:spPr>
          <a:ln/>
        </p:spPr>
      </p:sp>
      <p:sp>
        <p:nvSpPr>
          <p:cNvPr id="88067" name="2 Marcador de notas">
            <a:extLst>
              <a:ext uri="{FF2B5EF4-FFF2-40B4-BE49-F238E27FC236}">
                <a16:creationId xmlns:a16="http://schemas.microsoft.com/office/drawing/2014/main" id="{C7DDDD8C-8200-4220-A969-D8B4D54BB8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88068" name="3 Marcador de número de diapositiva">
            <a:extLst>
              <a:ext uri="{FF2B5EF4-FFF2-40B4-BE49-F238E27FC236}">
                <a16:creationId xmlns:a16="http://schemas.microsoft.com/office/drawing/2014/main" id="{9056D211-FE40-434C-BBA2-5B0503E9E5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AC112-69ED-4736-A264-E5491F09F3D1}" type="slidenum">
              <a:rPr lang="es-ES_tradnl" altLang="en-US"/>
              <a:pPr/>
              <a:t>40</a:t>
            </a:fld>
            <a:endParaRPr lang="es-ES_tradnl"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a:extLst>
              <a:ext uri="{FF2B5EF4-FFF2-40B4-BE49-F238E27FC236}">
                <a16:creationId xmlns:a16="http://schemas.microsoft.com/office/drawing/2014/main" id="{45473E0E-55A0-44C3-8F90-4610579C1124}"/>
              </a:ext>
            </a:extLst>
          </p:cNvPr>
          <p:cNvSpPr>
            <a:spLocks noGrp="1" noRot="1" noChangeAspect="1" noChangeArrowheads="1" noTextEdit="1"/>
          </p:cNvSpPr>
          <p:nvPr>
            <p:ph type="sldImg"/>
          </p:nvPr>
        </p:nvSpPr>
        <p:spPr>
          <a:ln/>
        </p:spPr>
      </p:sp>
      <p:sp>
        <p:nvSpPr>
          <p:cNvPr id="89091" name="2 Marcador de notas">
            <a:extLst>
              <a:ext uri="{FF2B5EF4-FFF2-40B4-BE49-F238E27FC236}">
                <a16:creationId xmlns:a16="http://schemas.microsoft.com/office/drawing/2014/main" id="{4BED15DA-D33D-49E6-A899-60AC2FB7CF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89092" name="3 Marcador de número de diapositiva">
            <a:extLst>
              <a:ext uri="{FF2B5EF4-FFF2-40B4-BE49-F238E27FC236}">
                <a16:creationId xmlns:a16="http://schemas.microsoft.com/office/drawing/2014/main" id="{0CDC3224-0B11-42CB-A1AE-9CC8AA60D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A137CA-168D-46DA-A506-8D274C93CA46}" type="slidenum">
              <a:rPr lang="es-ES_tradnl" altLang="en-US"/>
              <a:pPr/>
              <a:t>41</a:t>
            </a:fld>
            <a:endParaRPr lang="es-ES_tradnl"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a:extLst>
              <a:ext uri="{FF2B5EF4-FFF2-40B4-BE49-F238E27FC236}">
                <a16:creationId xmlns:a16="http://schemas.microsoft.com/office/drawing/2014/main" id="{A4FBC6A2-A6A9-4C27-939F-3DB6630ED14C}"/>
              </a:ext>
            </a:extLst>
          </p:cNvPr>
          <p:cNvSpPr>
            <a:spLocks noGrp="1" noRot="1" noChangeAspect="1" noChangeArrowheads="1" noTextEdit="1"/>
          </p:cNvSpPr>
          <p:nvPr>
            <p:ph type="sldImg"/>
          </p:nvPr>
        </p:nvSpPr>
        <p:spPr>
          <a:ln/>
        </p:spPr>
      </p:sp>
      <p:sp>
        <p:nvSpPr>
          <p:cNvPr id="90115" name="2 Marcador de notas">
            <a:extLst>
              <a:ext uri="{FF2B5EF4-FFF2-40B4-BE49-F238E27FC236}">
                <a16:creationId xmlns:a16="http://schemas.microsoft.com/office/drawing/2014/main" id="{FB29D5E4-C3CE-465F-977B-4D27B1B8FB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0116" name="3 Marcador de número de diapositiva">
            <a:extLst>
              <a:ext uri="{FF2B5EF4-FFF2-40B4-BE49-F238E27FC236}">
                <a16:creationId xmlns:a16="http://schemas.microsoft.com/office/drawing/2014/main" id="{B6307BEB-0FF1-4024-98B5-C4D9F6C020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EB75E8-9E45-459F-909B-10DEEC9A6BE5}" type="slidenum">
              <a:rPr lang="es-ES_tradnl" altLang="en-US"/>
              <a:pPr/>
              <a:t>42</a:t>
            </a:fld>
            <a:endParaRPr lang="es-ES_tradnl"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a:extLst>
              <a:ext uri="{FF2B5EF4-FFF2-40B4-BE49-F238E27FC236}">
                <a16:creationId xmlns:a16="http://schemas.microsoft.com/office/drawing/2014/main" id="{6D2D56DF-FC07-4E48-AE8E-C0E27BA9CAC8}"/>
              </a:ext>
            </a:extLst>
          </p:cNvPr>
          <p:cNvSpPr>
            <a:spLocks noGrp="1" noRot="1" noChangeAspect="1" noChangeArrowheads="1" noTextEdit="1"/>
          </p:cNvSpPr>
          <p:nvPr>
            <p:ph type="sldImg"/>
          </p:nvPr>
        </p:nvSpPr>
        <p:spPr>
          <a:ln/>
        </p:spPr>
      </p:sp>
      <p:sp>
        <p:nvSpPr>
          <p:cNvPr id="91139" name="2 Marcador de notas">
            <a:extLst>
              <a:ext uri="{FF2B5EF4-FFF2-40B4-BE49-F238E27FC236}">
                <a16:creationId xmlns:a16="http://schemas.microsoft.com/office/drawing/2014/main" id="{4DFEE109-326D-4CE5-9ABF-8FA6B51557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1140" name="3 Marcador de número de diapositiva">
            <a:extLst>
              <a:ext uri="{FF2B5EF4-FFF2-40B4-BE49-F238E27FC236}">
                <a16:creationId xmlns:a16="http://schemas.microsoft.com/office/drawing/2014/main" id="{AE09F807-FC6E-46B3-91EE-7C1786E319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B13F35-344C-4EE7-918A-828A88BB93D5}" type="slidenum">
              <a:rPr lang="es-ES_tradnl" altLang="en-US"/>
              <a:pPr/>
              <a:t>43</a:t>
            </a:fld>
            <a:endParaRPr lang="es-ES_tradnl"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00E4D0B-5358-41D2-9B6C-21C2C59BE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39F09-EB11-4C7B-AB7E-6405F602630C}" type="slidenum">
              <a:rPr lang="es-ES_tradnl" altLang="en-US"/>
              <a:pPr/>
              <a:t>44</a:t>
            </a:fld>
            <a:endParaRPr lang="es-ES_tradnl" altLang="en-US"/>
          </a:p>
        </p:txBody>
      </p:sp>
      <p:sp>
        <p:nvSpPr>
          <p:cNvPr id="92163" name="Rectangle 2">
            <a:extLst>
              <a:ext uri="{FF2B5EF4-FFF2-40B4-BE49-F238E27FC236}">
                <a16:creationId xmlns:a16="http://schemas.microsoft.com/office/drawing/2014/main" id="{A22B7EF5-F1ED-43A8-8002-53A5C849EBC4}"/>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92164" name="Rectangle 3">
            <a:extLst>
              <a:ext uri="{FF2B5EF4-FFF2-40B4-BE49-F238E27FC236}">
                <a16:creationId xmlns:a16="http://schemas.microsoft.com/office/drawing/2014/main" id="{BAFDBA6C-9679-4F0A-8DCA-8081F4A228C2}"/>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a:extLst>
              <a:ext uri="{FF2B5EF4-FFF2-40B4-BE49-F238E27FC236}">
                <a16:creationId xmlns:a16="http://schemas.microsoft.com/office/drawing/2014/main" id="{2BE6A43C-37D4-4C2B-90A7-794F12CD0B32}"/>
              </a:ext>
            </a:extLst>
          </p:cNvPr>
          <p:cNvSpPr>
            <a:spLocks noGrp="1" noRot="1" noChangeAspect="1" noChangeArrowheads="1" noTextEdit="1"/>
          </p:cNvSpPr>
          <p:nvPr>
            <p:ph type="sldImg"/>
          </p:nvPr>
        </p:nvSpPr>
        <p:spPr>
          <a:ln/>
        </p:spPr>
      </p:sp>
      <p:sp>
        <p:nvSpPr>
          <p:cNvPr id="93187" name="2 Marcador de notas">
            <a:extLst>
              <a:ext uri="{FF2B5EF4-FFF2-40B4-BE49-F238E27FC236}">
                <a16:creationId xmlns:a16="http://schemas.microsoft.com/office/drawing/2014/main" id="{D331315E-1E04-47BB-BD0F-19DA23F151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3188" name="3 Marcador de número de diapositiva">
            <a:extLst>
              <a:ext uri="{FF2B5EF4-FFF2-40B4-BE49-F238E27FC236}">
                <a16:creationId xmlns:a16="http://schemas.microsoft.com/office/drawing/2014/main" id="{698778C5-BE1A-4EF3-878B-6A5BD053F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940E14-DBAB-4DE2-9E53-EFF83A2E2019}" type="slidenum">
              <a:rPr lang="es-ES_tradnl" altLang="en-US"/>
              <a:pPr/>
              <a:t>45</a:t>
            </a:fld>
            <a:endParaRPr lang="es-ES_tradnl"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a:extLst>
              <a:ext uri="{FF2B5EF4-FFF2-40B4-BE49-F238E27FC236}">
                <a16:creationId xmlns:a16="http://schemas.microsoft.com/office/drawing/2014/main" id="{76C51069-0513-4762-9A3F-089F79300CF5}"/>
              </a:ext>
            </a:extLst>
          </p:cNvPr>
          <p:cNvSpPr>
            <a:spLocks noGrp="1" noRot="1" noChangeAspect="1" noChangeArrowheads="1" noTextEdit="1"/>
          </p:cNvSpPr>
          <p:nvPr>
            <p:ph type="sldImg"/>
          </p:nvPr>
        </p:nvSpPr>
        <p:spPr>
          <a:ln/>
        </p:spPr>
      </p:sp>
      <p:sp>
        <p:nvSpPr>
          <p:cNvPr id="94211" name="2 Marcador de notas">
            <a:extLst>
              <a:ext uri="{FF2B5EF4-FFF2-40B4-BE49-F238E27FC236}">
                <a16:creationId xmlns:a16="http://schemas.microsoft.com/office/drawing/2014/main" id="{6AC4329A-1BEF-4DED-AAED-B62D8B630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4212" name="3 Marcador de número de diapositiva">
            <a:extLst>
              <a:ext uri="{FF2B5EF4-FFF2-40B4-BE49-F238E27FC236}">
                <a16:creationId xmlns:a16="http://schemas.microsoft.com/office/drawing/2014/main" id="{6C220E14-D8B0-4B27-992F-27A9662E2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C23817-0A5E-4503-B9F4-FEE383032E44}" type="slidenum">
              <a:rPr lang="es-ES_tradnl" altLang="en-US"/>
              <a:pPr/>
              <a:t>46</a:t>
            </a:fld>
            <a:endParaRPr lang="es-ES_tradnl"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a:extLst>
              <a:ext uri="{FF2B5EF4-FFF2-40B4-BE49-F238E27FC236}">
                <a16:creationId xmlns:a16="http://schemas.microsoft.com/office/drawing/2014/main" id="{ECC26357-500C-4357-96D3-C09F0E2FFA84}"/>
              </a:ext>
            </a:extLst>
          </p:cNvPr>
          <p:cNvSpPr>
            <a:spLocks noGrp="1" noRot="1" noChangeAspect="1" noChangeArrowheads="1" noTextEdit="1"/>
          </p:cNvSpPr>
          <p:nvPr>
            <p:ph type="sldImg"/>
          </p:nvPr>
        </p:nvSpPr>
        <p:spPr>
          <a:ln/>
        </p:spPr>
      </p:sp>
      <p:sp>
        <p:nvSpPr>
          <p:cNvPr id="95235" name="2 Marcador de notas">
            <a:extLst>
              <a:ext uri="{FF2B5EF4-FFF2-40B4-BE49-F238E27FC236}">
                <a16:creationId xmlns:a16="http://schemas.microsoft.com/office/drawing/2014/main" id="{AD89709E-54FB-49EE-91BB-77105BD05C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5236" name="3 Marcador de número de diapositiva">
            <a:extLst>
              <a:ext uri="{FF2B5EF4-FFF2-40B4-BE49-F238E27FC236}">
                <a16:creationId xmlns:a16="http://schemas.microsoft.com/office/drawing/2014/main" id="{E9F34E43-618E-40CC-989F-67EC10B9D5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E38001-52D7-4F5F-8BB8-F2537CB9A79C}" type="slidenum">
              <a:rPr lang="es-ES_tradnl" altLang="en-US"/>
              <a:pPr/>
              <a:t>47</a:t>
            </a:fld>
            <a:endParaRPr lang="es-ES_tradnl"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a:extLst>
              <a:ext uri="{FF2B5EF4-FFF2-40B4-BE49-F238E27FC236}">
                <a16:creationId xmlns:a16="http://schemas.microsoft.com/office/drawing/2014/main" id="{283A4FCA-6B4A-43D1-A690-D9861DD60C5C}"/>
              </a:ext>
            </a:extLst>
          </p:cNvPr>
          <p:cNvSpPr>
            <a:spLocks noGrp="1" noRot="1" noChangeAspect="1" noChangeArrowheads="1" noTextEdit="1"/>
          </p:cNvSpPr>
          <p:nvPr>
            <p:ph type="sldImg"/>
          </p:nvPr>
        </p:nvSpPr>
        <p:spPr>
          <a:ln/>
        </p:spPr>
      </p:sp>
      <p:sp>
        <p:nvSpPr>
          <p:cNvPr id="96259" name="2 Marcador de notas">
            <a:extLst>
              <a:ext uri="{FF2B5EF4-FFF2-40B4-BE49-F238E27FC236}">
                <a16:creationId xmlns:a16="http://schemas.microsoft.com/office/drawing/2014/main" id="{AB940554-5063-476C-BB1C-F8E59432F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6260" name="3 Marcador de número de diapositiva">
            <a:extLst>
              <a:ext uri="{FF2B5EF4-FFF2-40B4-BE49-F238E27FC236}">
                <a16:creationId xmlns:a16="http://schemas.microsoft.com/office/drawing/2014/main" id="{671D909E-F6F8-4A03-95D8-34F6E3325A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E0A986-6161-4D55-BD41-EC371AC6A405}" type="slidenum">
              <a:rPr lang="es-ES_tradnl" altLang="en-US"/>
              <a:pPr/>
              <a:t>48</a:t>
            </a:fld>
            <a:endParaRPr lang="es-ES_tradnl"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a:extLst>
              <a:ext uri="{FF2B5EF4-FFF2-40B4-BE49-F238E27FC236}">
                <a16:creationId xmlns:a16="http://schemas.microsoft.com/office/drawing/2014/main" id="{8453D723-9D4C-477F-8CB4-B1DCBFE01E34}"/>
              </a:ext>
            </a:extLst>
          </p:cNvPr>
          <p:cNvSpPr>
            <a:spLocks noGrp="1" noRot="1" noChangeAspect="1" noChangeArrowheads="1" noTextEdit="1"/>
          </p:cNvSpPr>
          <p:nvPr>
            <p:ph type="sldImg"/>
          </p:nvPr>
        </p:nvSpPr>
        <p:spPr>
          <a:ln/>
        </p:spPr>
      </p:sp>
      <p:sp>
        <p:nvSpPr>
          <p:cNvPr id="97283" name="2 Marcador de notas">
            <a:extLst>
              <a:ext uri="{FF2B5EF4-FFF2-40B4-BE49-F238E27FC236}">
                <a16:creationId xmlns:a16="http://schemas.microsoft.com/office/drawing/2014/main" id="{BDC8C65B-23A1-4777-B2C6-8132421695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7284" name="3 Marcador de número de diapositiva">
            <a:extLst>
              <a:ext uri="{FF2B5EF4-FFF2-40B4-BE49-F238E27FC236}">
                <a16:creationId xmlns:a16="http://schemas.microsoft.com/office/drawing/2014/main" id="{76CFD7C2-0ECB-4F2A-A77C-61B4A51D7A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C5EEAB-FA49-4F43-9F54-19E6245E01D2}" type="slidenum">
              <a:rPr lang="es-ES_tradnl" altLang="en-US"/>
              <a:pPr/>
              <a:t>49</a:t>
            </a:fld>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a:extLst>
              <a:ext uri="{FF2B5EF4-FFF2-40B4-BE49-F238E27FC236}">
                <a16:creationId xmlns:a16="http://schemas.microsoft.com/office/drawing/2014/main" id="{F21C928C-7520-4FED-BBB3-0EC1F044458F}"/>
              </a:ext>
            </a:extLst>
          </p:cNvPr>
          <p:cNvSpPr>
            <a:spLocks noGrp="1" noRot="1" noChangeAspect="1" noChangeArrowheads="1" noTextEdit="1"/>
          </p:cNvSpPr>
          <p:nvPr>
            <p:ph type="sldImg"/>
          </p:nvPr>
        </p:nvSpPr>
        <p:spPr>
          <a:ln/>
        </p:spPr>
      </p:sp>
      <p:sp>
        <p:nvSpPr>
          <p:cNvPr id="70659" name="2 Marcador de notas">
            <a:extLst>
              <a:ext uri="{FF2B5EF4-FFF2-40B4-BE49-F238E27FC236}">
                <a16:creationId xmlns:a16="http://schemas.microsoft.com/office/drawing/2014/main" id="{0EBF79A0-D2E8-4BFE-BB66-E8E61E347A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0660" name="3 Marcador de número de diapositiva">
            <a:extLst>
              <a:ext uri="{FF2B5EF4-FFF2-40B4-BE49-F238E27FC236}">
                <a16:creationId xmlns:a16="http://schemas.microsoft.com/office/drawing/2014/main" id="{C3F6DD07-A304-40B9-8BAE-E2E3C92416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273390-A9F8-4BC4-BED6-443153C5EDF7}" type="slidenum">
              <a:rPr lang="es-ES_tradnl" altLang="en-US"/>
              <a:pPr/>
              <a:t>23</a:t>
            </a:fld>
            <a:endParaRPr lang="es-ES_tradnl"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a:extLst>
              <a:ext uri="{FF2B5EF4-FFF2-40B4-BE49-F238E27FC236}">
                <a16:creationId xmlns:a16="http://schemas.microsoft.com/office/drawing/2014/main" id="{A77D47F0-6DF8-49C6-B612-2DDD4DC07326}"/>
              </a:ext>
            </a:extLst>
          </p:cNvPr>
          <p:cNvSpPr>
            <a:spLocks noGrp="1" noRot="1" noChangeAspect="1" noChangeArrowheads="1" noTextEdit="1"/>
          </p:cNvSpPr>
          <p:nvPr>
            <p:ph type="sldImg"/>
          </p:nvPr>
        </p:nvSpPr>
        <p:spPr>
          <a:ln/>
        </p:spPr>
      </p:sp>
      <p:sp>
        <p:nvSpPr>
          <p:cNvPr id="98307" name="2 Marcador de notas">
            <a:extLst>
              <a:ext uri="{FF2B5EF4-FFF2-40B4-BE49-F238E27FC236}">
                <a16:creationId xmlns:a16="http://schemas.microsoft.com/office/drawing/2014/main" id="{35C68933-67B4-4CE4-8691-06054238DF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8308" name="3 Marcador de número de diapositiva">
            <a:extLst>
              <a:ext uri="{FF2B5EF4-FFF2-40B4-BE49-F238E27FC236}">
                <a16:creationId xmlns:a16="http://schemas.microsoft.com/office/drawing/2014/main" id="{55F2DE7B-95DC-45C9-AE9C-8C39EA2D14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BE2F9B-B535-4589-8A41-C33760C869DC}" type="slidenum">
              <a:rPr lang="es-ES_tradnl" altLang="en-US"/>
              <a:pPr/>
              <a:t>50</a:t>
            </a:fld>
            <a:endParaRPr lang="es-ES_tradnl"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a:extLst>
              <a:ext uri="{FF2B5EF4-FFF2-40B4-BE49-F238E27FC236}">
                <a16:creationId xmlns:a16="http://schemas.microsoft.com/office/drawing/2014/main" id="{A131555E-FD3A-4E9A-9098-85554698D475}"/>
              </a:ext>
            </a:extLst>
          </p:cNvPr>
          <p:cNvSpPr>
            <a:spLocks noGrp="1" noRot="1" noChangeAspect="1" noChangeArrowheads="1" noTextEdit="1"/>
          </p:cNvSpPr>
          <p:nvPr>
            <p:ph type="sldImg"/>
          </p:nvPr>
        </p:nvSpPr>
        <p:spPr>
          <a:ln/>
        </p:spPr>
      </p:sp>
      <p:sp>
        <p:nvSpPr>
          <p:cNvPr id="99331" name="2 Marcador de notas">
            <a:extLst>
              <a:ext uri="{FF2B5EF4-FFF2-40B4-BE49-F238E27FC236}">
                <a16:creationId xmlns:a16="http://schemas.microsoft.com/office/drawing/2014/main" id="{2F5DDCA7-DAD1-4119-AE9B-DA07AD2F5D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99332" name="3 Marcador de número de diapositiva">
            <a:extLst>
              <a:ext uri="{FF2B5EF4-FFF2-40B4-BE49-F238E27FC236}">
                <a16:creationId xmlns:a16="http://schemas.microsoft.com/office/drawing/2014/main" id="{6B99DB29-E701-4249-9550-3AE5AFE38D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DF3253-8FAC-4C99-8262-35A659D7D628}" type="slidenum">
              <a:rPr lang="es-ES_tradnl" altLang="en-US"/>
              <a:pPr/>
              <a:t>51</a:t>
            </a:fld>
            <a:endParaRPr lang="es-ES_tradnl"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a:extLst>
              <a:ext uri="{FF2B5EF4-FFF2-40B4-BE49-F238E27FC236}">
                <a16:creationId xmlns:a16="http://schemas.microsoft.com/office/drawing/2014/main" id="{03EA7E77-0AE6-40E1-A4FD-80E8A0F314D0}"/>
              </a:ext>
            </a:extLst>
          </p:cNvPr>
          <p:cNvSpPr>
            <a:spLocks noGrp="1" noRot="1" noChangeAspect="1" noChangeArrowheads="1" noTextEdit="1"/>
          </p:cNvSpPr>
          <p:nvPr>
            <p:ph type="sldImg"/>
          </p:nvPr>
        </p:nvSpPr>
        <p:spPr>
          <a:ln/>
        </p:spPr>
      </p:sp>
      <p:sp>
        <p:nvSpPr>
          <p:cNvPr id="100355" name="2 Marcador de notas">
            <a:extLst>
              <a:ext uri="{FF2B5EF4-FFF2-40B4-BE49-F238E27FC236}">
                <a16:creationId xmlns:a16="http://schemas.microsoft.com/office/drawing/2014/main" id="{6BBED2DB-668F-49CE-BD58-1AB9D7E79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00356" name="3 Marcador de número de diapositiva">
            <a:extLst>
              <a:ext uri="{FF2B5EF4-FFF2-40B4-BE49-F238E27FC236}">
                <a16:creationId xmlns:a16="http://schemas.microsoft.com/office/drawing/2014/main" id="{545E1224-56A5-4104-8FDA-846402E631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10492B-BFD2-4D08-B9D0-7053D3763862}" type="slidenum">
              <a:rPr lang="es-ES_tradnl" altLang="en-US"/>
              <a:pPr/>
              <a:t>52</a:t>
            </a:fld>
            <a:endParaRPr lang="es-ES_tradnl"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a:extLst>
              <a:ext uri="{FF2B5EF4-FFF2-40B4-BE49-F238E27FC236}">
                <a16:creationId xmlns:a16="http://schemas.microsoft.com/office/drawing/2014/main" id="{C9799872-7F8E-4F6A-88A6-763F83C80A0D}"/>
              </a:ext>
            </a:extLst>
          </p:cNvPr>
          <p:cNvSpPr>
            <a:spLocks noGrp="1" noRot="1" noChangeAspect="1" noChangeArrowheads="1" noTextEdit="1"/>
          </p:cNvSpPr>
          <p:nvPr>
            <p:ph type="sldImg"/>
          </p:nvPr>
        </p:nvSpPr>
        <p:spPr>
          <a:ln/>
        </p:spPr>
      </p:sp>
      <p:sp>
        <p:nvSpPr>
          <p:cNvPr id="101379" name="2 Marcador de notas">
            <a:extLst>
              <a:ext uri="{FF2B5EF4-FFF2-40B4-BE49-F238E27FC236}">
                <a16:creationId xmlns:a16="http://schemas.microsoft.com/office/drawing/2014/main" id="{DDCE61DD-9902-404F-98BA-F98413D7F3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01380" name="3 Marcador de número de diapositiva">
            <a:extLst>
              <a:ext uri="{FF2B5EF4-FFF2-40B4-BE49-F238E27FC236}">
                <a16:creationId xmlns:a16="http://schemas.microsoft.com/office/drawing/2014/main" id="{4EB6C067-76B6-4799-9024-D89BCD9E41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2883F7-B3ED-429A-8DA7-A3E38BCC0002}" type="slidenum">
              <a:rPr lang="es-ES_tradnl" altLang="en-US"/>
              <a:pPr/>
              <a:t>53</a:t>
            </a:fld>
            <a:endParaRPr lang="es-ES_tradnl"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6EAA2A0-26E0-47D3-B5B7-55041FCE1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CA38DE-F6DB-4D40-82CC-6743230EA83F}" type="slidenum">
              <a:rPr lang="es-ES_tradnl" altLang="en-US"/>
              <a:pPr/>
              <a:t>54</a:t>
            </a:fld>
            <a:endParaRPr lang="es-ES_tradnl" altLang="en-US"/>
          </a:p>
        </p:txBody>
      </p:sp>
      <p:sp>
        <p:nvSpPr>
          <p:cNvPr id="102403" name="Rectangle 2">
            <a:extLst>
              <a:ext uri="{FF2B5EF4-FFF2-40B4-BE49-F238E27FC236}">
                <a16:creationId xmlns:a16="http://schemas.microsoft.com/office/drawing/2014/main" id="{3C4BD8EA-1429-4B50-8909-624053752AE9}"/>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02404" name="Rectangle 3">
            <a:extLst>
              <a:ext uri="{FF2B5EF4-FFF2-40B4-BE49-F238E27FC236}">
                <a16:creationId xmlns:a16="http://schemas.microsoft.com/office/drawing/2014/main" id="{26C796BB-E83C-4060-A59B-B27C4FE56918}"/>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a:extLst>
              <a:ext uri="{FF2B5EF4-FFF2-40B4-BE49-F238E27FC236}">
                <a16:creationId xmlns:a16="http://schemas.microsoft.com/office/drawing/2014/main" id="{4870B1C1-595B-4332-A9AE-26E78066F371}"/>
              </a:ext>
            </a:extLst>
          </p:cNvPr>
          <p:cNvSpPr>
            <a:spLocks noGrp="1" noRot="1" noChangeAspect="1" noChangeArrowheads="1" noTextEdit="1"/>
          </p:cNvSpPr>
          <p:nvPr>
            <p:ph type="sldImg"/>
          </p:nvPr>
        </p:nvSpPr>
        <p:spPr>
          <a:ln/>
        </p:spPr>
      </p:sp>
      <p:sp>
        <p:nvSpPr>
          <p:cNvPr id="103427" name="2 Marcador de notas">
            <a:extLst>
              <a:ext uri="{FF2B5EF4-FFF2-40B4-BE49-F238E27FC236}">
                <a16:creationId xmlns:a16="http://schemas.microsoft.com/office/drawing/2014/main" id="{F2A9A148-F04B-4590-AB11-2A63A0D617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03428" name="3 Marcador de número de diapositiva">
            <a:extLst>
              <a:ext uri="{FF2B5EF4-FFF2-40B4-BE49-F238E27FC236}">
                <a16:creationId xmlns:a16="http://schemas.microsoft.com/office/drawing/2014/main" id="{519EDA43-9163-4CFE-94D1-4EDBE502B3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2F0B1C-89F8-40F7-8444-B51176EEE9E5}" type="slidenum">
              <a:rPr lang="es-ES_tradnl" altLang="en-US"/>
              <a:pPr/>
              <a:t>55</a:t>
            </a:fld>
            <a:endParaRPr lang="es-ES_tradnl"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D7E6D1ED-7C4E-4F7F-AEFB-6FA62E5A9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C4E929-B54F-4BD6-84DA-CF821CDD8FCF}" type="slidenum">
              <a:rPr lang="es-ES_tradnl" altLang="en-US"/>
              <a:pPr/>
              <a:t>56</a:t>
            </a:fld>
            <a:endParaRPr lang="es-ES_tradnl" altLang="en-US"/>
          </a:p>
        </p:txBody>
      </p:sp>
      <p:sp>
        <p:nvSpPr>
          <p:cNvPr id="104451" name="Rectangle 2">
            <a:extLst>
              <a:ext uri="{FF2B5EF4-FFF2-40B4-BE49-F238E27FC236}">
                <a16:creationId xmlns:a16="http://schemas.microsoft.com/office/drawing/2014/main" id="{64C0DA16-B275-4EBD-A55F-16FBE85FCB0A}"/>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04452" name="Rectangle 3">
            <a:extLst>
              <a:ext uri="{FF2B5EF4-FFF2-40B4-BE49-F238E27FC236}">
                <a16:creationId xmlns:a16="http://schemas.microsoft.com/office/drawing/2014/main" id="{05DFC1A9-D6D3-44F9-A5C4-67C6F8DAED96}"/>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a:extLst>
              <a:ext uri="{FF2B5EF4-FFF2-40B4-BE49-F238E27FC236}">
                <a16:creationId xmlns:a16="http://schemas.microsoft.com/office/drawing/2014/main" id="{92E2E7DC-B191-4ED1-9F8B-3DF95318F00B}"/>
              </a:ext>
            </a:extLst>
          </p:cNvPr>
          <p:cNvSpPr>
            <a:spLocks noGrp="1" noRot="1" noChangeAspect="1" noChangeArrowheads="1" noTextEdit="1"/>
          </p:cNvSpPr>
          <p:nvPr>
            <p:ph type="sldImg"/>
          </p:nvPr>
        </p:nvSpPr>
        <p:spPr>
          <a:ln/>
        </p:spPr>
      </p:sp>
      <p:sp>
        <p:nvSpPr>
          <p:cNvPr id="105475" name="2 Marcador de notas">
            <a:extLst>
              <a:ext uri="{FF2B5EF4-FFF2-40B4-BE49-F238E27FC236}">
                <a16:creationId xmlns:a16="http://schemas.microsoft.com/office/drawing/2014/main" id="{2934F570-CE96-4253-AD92-BBEA8EB1B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05476" name="3 Marcador de número de diapositiva">
            <a:extLst>
              <a:ext uri="{FF2B5EF4-FFF2-40B4-BE49-F238E27FC236}">
                <a16:creationId xmlns:a16="http://schemas.microsoft.com/office/drawing/2014/main" id="{BB5D0D8C-1131-414D-BD9E-B633D78E18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046697-A122-48DC-9F5B-078C626D91AF}" type="slidenum">
              <a:rPr lang="es-ES_tradnl" altLang="en-US"/>
              <a:pPr/>
              <a:t>57</a:t>
            </a:fld>
            <a:endParaRPr lang="es-ES_tradnl"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6C3418C-5B4E-465D-8292-0B1BF8E14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47997E-527F-4CBF-8B8D-CAAC5AE0F850}" type="slidenum">
              <a:rPr lang="es-ES_tradnl" altLang="en-US"/>
              <a:pPr/>
              <a:t>58</a:t>
            </a:fld>
            <a:endParaRPr lang="es-ES_tradnl" altLang="en-US"/>
          </a:p>
        </p:txBody>
      </p:sp>
      <p:sp>
        <p:nvSpPr>
          <p:cNvPr id="106499" name="Rectangle 2">
            <a:extLst>
              <a:ext uri="{FF2B5EF4-FFF2-40B4-BE49-F238E27FC236}">
                <a16:creationId xmlns:a16="http://schemas.microsoft.com/office/drawing/2014/main" id="{495C3453-DA47-4CBC-BC22-E0B8C292F58A}"/>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06500" name="Rectangle 3">
            <a:extLst>
              <a:ext uri="{FF2B5EF4-FFF2-40B4-BE49-F238E27FC236}">
                <a16:creationId xmlns:a16="http://schemas.microsoft.com/office/drawing/2014/main" id="{CBEF3A54-FB81-4EAD-991D-BC8632B56D40}"/>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FD3BBEB-589C-46F7-B927-A8B73041B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13A368-BA8D-46D4-9689-B2D1F4E4F2E9}" type="slidenum">
              <a:rPr lang="es-ES_tradnl" altLang="en-US"/>
              <a:pPr/>
              <a:t>59</a:t>
            </a:fld>
            <a:endParaRPr lang="es-ES_tradnl" altLang="en-US"/>
          </a:p>
        </p:txBody>
      </p:sp>
      <p:sp>
        <p:nvSpPr>
          <p:cNvPr id="107523" name="Rectangle 2">
            <a:extLst>
              <a:ext uri="{FF2B5EF4-FFF2-40B4-BE49-F238E27FC236}">
                <a16:creationId xmlns:a16="http://schemas.microsoft.com/office/drawing/2014/main" id="{A18753F4-695B-40A1-8DC5-CB68903B8418}"/>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07524" name="Rectangle 3">
            <a:extLst>
              <a:ext uri="{FF2B5EF4-FFF2-40B4-BE49-F238E27FC236}">
                <a16:creationId xmlns:a16="http://schemas.microsoft.com/office/drawing/2014/main" id="{B0C86702-F018-421C-A057-1812525C583C}"/>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a:extLst>
              <a:ext uri="{FF2B5EF4-FFF2-40B4-BE49-F238E27FC236}">
                <a16:creationId xmlns:a16="http://schemas.microsoft.com/office/drawing/2014/main" id="{C2D1F4BE-E27B-429C-AB21-B65A1149E018}"/>
              </a:ext>
            </a:extLst>
          </p:cNvPr>
          <p:cNvSpPr>
            <a:spLocks noGrp="1" noRot="1" noChangeAspect="1" noChangeArrowheads="1" noTextEdit="1"/>
          </p:cNvSpPr>
          <p:nvPr>
            <p:ph type="sldImg"/>
          </p:nvPr>
        </p:nvSpPr>
        <p:spPr>
          <a:ln/>
        </p:spPr>
      </p:sp>
      <p:sp>
        <p:nvSpPr>
          <p:cNvPr id="71683" name="2 Marcador de notas">
            <a:extLst>
              <a:ext uri="{FF2B5EF4-FFF2-40B4-BE49-F238E27FC236}">
                <a16:creationId xmlns:a16="http://schemas.microsoft.com/office/drawing/2014/main" id="{731B5406-C41A-4122-A963-C3514FE8D4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1684" name="3 Marcador de número de diapositiva">
            <a:extLst>
              <a:ext uri="{FF2B5EF4-FFF2-40B4-BE49-F238E27FC236}">
                <a16:creationId xmlns:a16="http://schemas.microsoft.com/office/drawing/2014/main" id="{636B3C76-92B5-4ED2-9187-73A1E6924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797C19-8A73-4058-945D-58F51EB7A837}" type="slidenum">
              <a:rPr lang="es-ES_tradnl" altLang="en-US"/>
              <a:pPr/>
              <a:t>24</a:t>
            </a:fld>
            <a:endParaRPr lang="es-ES_tradnl"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a:extLst>
              <a:ext uri="{FF2B5EF4-FFF2-40B4-BE49-F238E27FC236}">
                <a16:creationId xmlns:a16="http://schemas.microsoft.com/office/drawing/2014/main" id="{C2A88175-FC50-47CB-A8B4-144249BD7C51}"/>
              </a:ext>
            </a:extLst>
          </p:cNvPr>
          <p:cNvSpPr>
            <a:spLocks noGrp="1" noRot="1" noChangeAspect="1" noChangeArrowheads="1" noTextEdit="1"/>
          </p:cNvSpPr>
          <p:nvPr>
            <p:ph type="sldImg"/>
          </p:nvPr>
        </p:nvSpPr>
        <p:spPr>
          <a:ln/>
        </p:spPr>
      </p:sp>
      <p:sp>
        <p:nvSpPr>
          <p:cNvPr id="108547" name="2 Marcador de notas">
            <a:extLst>
              <a:ext uri="{FF2B5EF4-FFF2-40B4-BE49-F238E27FC236}">
                <a16:creationId xmlns:a16="http://schemas.microsoft.com/office/drawing/2014/main" id="{0B6B95D3-86F2-4211-BE6C-C2B50313C9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08548" name="3 Marcador de número de diapositiva">
            <a:extLst>
              <a:ext uri="{FF2B5EF4-FFF2-40B4-BE49-F238E27FC236}">
                <a16:creationId xmlns:a16="http://schemas.microsoft.com/office/drawing/2014/main" id="{D19F0728-52A3-45E7-879E-5EFB718AA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B40556-2856-41CC-85F7-A3E95EB3B834}" type="slidenum">
              <a:rPr lang="es-ES_tradnl" altLang="en-US"/>
              <a:pPr/>
              <a:t>60</a:t>
            </a:fld>
            <a:endParaRPr lang="es-ES_tradnl"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03AD275-D775-4894-8919-B641896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B6F7D6-8B30-4E8B-BFE2-FD35ED93D984}" type="slidenum">
              <a:rPr lang="es-ES_tradnl" altLang="en-US"/>
              <a:pPr/>
              <a:t>61</a:t>
            </a:fld>
            <a:endParaRPr lang="es-ES_tradnl" altLang="en-US"/>
          </a:p>
        </p:txBody>
      </p:sp>
      <p:sp>
        <p:nvSpPr>
          <p:cNvPr id="109571" name="Rectangle 2">
            <a:extLst>
              <a:ext uri="{FF2B5EF4-FFF2-40B4-BE49-F238E27FC236}">
                <a16:creationId xmlns:a16="http://schemas.microsoft.com/office/drawing/2014/main" id="{1C0F4766-B01D-4D01-94A4-DB1DA69B787F}"/>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09572" name="Rectangle 3">
            <a:extLst>
              <a:ext uri="{FF2B5EF4-FFF2-40B4-BE49-F238E27FC236}">
                <a16:creationId xmlns:a16="http://schemas.microsoft.com/office/drawing/2014/main" id="{2A4AD1BD-9353-4343-9A27-6A5B3450D2E9}"/>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923CC25-0714-4115-8093-A29477E31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2B6044-741B-4159-B5D2-6A1ED5105DF4}" type="slidenum">
              <a:rPr lang="es-ES_tradnl" altLang="en-US"/>
              <a:pPr/>
              <a:t>62</a:t>
            </a:fld>
            <a:endParaRPr lang="es-ES_tradnl" altLang="en-US"/>
          </a:p>
        </p:txBody>
      </p:sp>
      <p:sp>
        <p:nvSpPr>
          <p:cNvPr id="110595" name="Rectangle 2">
            <a:extLst>
              <a:ext uri="{FF2B5EF4-FFF2-40B4-BE49-F238E27FC236}">
                <a16:creationId xmlns:a16="http://schemas.microsoft.com/office/drawing/2014/main" id="{3A951702-2773-4FA1-AA64-3B5EA493F11F}"/>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
        <p:nvSpPr>
          <p:cNvPr id="110596" name="Rectangle 3">
            <a:extLst>
              <a:ext uri="{FF2B5EF4-FFF2-40B4-BE49-F238E27FC236}">
                <a16:creationId xmlns:a16="http://schemas.microsoft.com/office/drawing/2014/main" id="{135E6C4A-6C51-4CC1-9ABC-F1CCD2417CA2}"/>
              </a:ext>
            </a:extLst>
          </p:cNvPr>
          <p:cNvSpPr>
            <a:spLocks noGrp="1" noChangeArrowheads="1"/>
          </p:cNvSpPr>
          <p:nvPr>
            <p:ph type="body" idx="1"/>
          </p:nvPr>
        </p:nvSpPr>
        <p:spPr>
          <a:xfrm>
            <a:off x="914400" y="4338638"/>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CO"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a:extLst>
              <a:ext uri="{FF2B5EF4-FFF2-40B4-BE49-F238E27FC236}">
                <a16:creationId xmlns:a16="http://schemas.microsoft.com/office/drawing/2014/main" id="{A7840635-F67B-4CE4-A67B-F5E34068DA78}"/>
              </a:ext>
            </a:extLst>
          </p:cNvPr>
          <p:cNvSpPr>
            <a:spLocks noGrp="1" noRot="1" noChangeAspect="1" noChangeArrowheads="1" noTextEdit="1"/>
          </p:cNvSpPr>
          <p:nvPr>
            <p:ph type="sldImg"/>
          </p:nvPr>
        </p:nvSpPr>
        <p:spPr>
          <a:ln/>
        </p:spPr>
      </p:sp>
      <p:sp>
        <p:nvSpPr>
          <p:cNvPr id="111619" name="2 Marcador de notas">
            <a:extLst>
              <a:ext uri="{FF2B5EF4-FFF2-40B4-BE49-F238E27FC236}">
                <a16:creationId xmlns:a16="http://schemas.microsoft.com/office/drawing/2014/main" id="{BEB97A9B-C5DC-45EF-B456-4B550D5BA1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11620" name="3 Marcador de número de diapositiva">
            <a:extLst>
              <a:ext uri="{FF2B5EF4-FFF2-40B4-BE49-F238E27FC236}">
                <a16:creationId xmlns:a16="http://schemas.microsoft.com/office/drawing/2014/main" id="{557E42B0-9B90-4281-972B-BFF5DDEF5F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7053C1-0853-4827-9DFF-69A29E02D4EA}" type="slidenum">
              <a:rPr lang="es-ES_tradnl" altLang="en-US"/>
              <a:pPr/>
              <a:t>63</a:t>
            </a:fld>
            <a:endParaRPr lang="es-ES_tradnl"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a:extLst>
              <a:ext uri="{FF2B5EF4-FFF2-40B4-BE49-F238E27FC236}">
                <a16:creationId xmlns:a16="http://schemas.microsoft.com/office/drawing/2014/main" id="{955F21B0-15FD-40A6-BF10-3E6B10807AD2}"/>
              </a:ext>
            </a:extLst>
          </p:cNvPr>
          <p:cNvSpPr>
            <a:spLocks noGrp="1" noRot="1" noChangeAspect="1" noChangeArrowheads="1" noTextEdit="1"/>
          </p:cNvSpPr>
          <p:nvPr>
            <p:ph type="sldImg"/>
          </p:nvPr>
        </p:nvSpPr>
        <p:spPr>
          <a:ln/>
        </p:spPr>
      </p:sp>
      <p:sp>
        <p:nvSpPr>
          <p:cNvPr id="112643" name="2 Marcador de notas">
            <a:extLst>
              <a:ext uri="{FF2B5EF4-FFF2-40B4-BE49-F238E27FC236}">
                <a16:creationId xmlns:a16="http://schemas.microsoft.com/office/drawing/2014/main" id="{2DEAF011-8D11-40A1-8C51-9936871369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12644" name="3 Marcador de número de diapositiva">
            <a:extLst>
              <a:ext uri="{FF2B5EF4-FFF2-40B4-BE49-F238E27FC236}">
                <a16:creationId xmlns:a16="http://schemas.microsoft.com/office/drawing/2014/main" id="{464A24CF-AF12-4E97-9A6A-1CE095B62B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9980A-CDC7-4D9D-BE1E-C0F65E781832}" type="slidenum">
              <a:rPr lang="es-ES_tradnl" altLang="en-US"/>
              <a:pPr/>
              <a:t>64</a:t>
            </a:fld>
            <a:endParaRPr lang="es-ES_tradnl"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a:extLst>
              <a:ext uri="{FF2B5EF4-FFF2-40B4-BE49-F238E27FC236}">
                <a16:creationId xmlns:a16="http://schemas.microsoft.com/office/drawing/2014/main" id="{F4B7BE36-CF28-41CC-B08F-F7A6C1AA417A}"/>
              </a:ext>
            </a:extLst>
          </p:cNvPr>
          <p:cNvSpPr>
            <a:spLocks noGrp="1" noRot="1" noChangeAspect="1" noChangeArrowheads="1" noTextEdit="1"/>
          </p:cNvSpPr>
          <p:nvPr>
            <p:ph type="sldImg"/>
          </p:nvPr>
        </p:nvSpPr>
        <p:spPr>
          <a:ln/>
        </p:spPr>
      </p:sp>
      <p:sp>
        <p:nvSpPr>
          <p:cNvPr id="113667" name="2 Marcador de notas">
            <a:extLst>
              <a:ext uri="{FF2B5EF4-FFF2-40B4-BE49-F238E27FC236}">
                <a16:creationId xmlns:a16="http://schemas.microsoft.com/office/drawing/2014/main" id="{6947B4C5-BC2E-4269-9679-A8BC64427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113668" name="3 Marcador de número de diapositiva">
            <a:extLst>
              <a:ext uri="{FF2B5EF4-FFF2-40B4-BE49-F238E27FC236}">
                <a16:creationId xmlns:a16="http://schemas.microsoft.com/office/drawing/2014/main" id="{B4ABA8F9-12D3-4FB3-9FF3-583FA46D08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CA3B77-2A7F-4535-92DB-F08639327125}" type="slidenum">
              <a:rPr lang="es-ES_tradnl" altLang="en-US"/>
              <a:pPr/>
              <a:t>65</a:t>
            </a:fld>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a:extLst>
              <a:ext uri="{FF2B5EF4-FFF2-40B4-BE49-F238E27FC236}">
                <a16:creationId xmlns:a16="http://schemas.microsoft.com/office/drawing/2014/main" id="{3087C330-431E-4C27-B147-A6357C73311D}"/>
              </a:ext>
            </a:extLst>
          </p:cNvPr>
          <p:cNvSpPr>
            <a:spLocks noGrp="1" noRot="1" noChangeAspect="1" noChangeArrowheads="1" noTextEdit="1"/>
          </p:cNvSpPr>
          <p:nvPr>
            <p:ph type="sldImg"/>
          </p:nvPr>
        </p:nvSpPr>
        <p:spPr>
          <a:ln/>
        </p:spPr>
      </p:sp>
      <p:sp>
        <p:nvSpPr>
          <p:cNvPr id="72707" name="2 Marcador de notas">
            <a:extLst>
              <a:ext uri="{FF2B5EF4-FFF2-40B4-BE49-F238E27FC236}">
                <a16:creationId xmlns:a16="http://schemas.microsoft.com/office/drawing/2014/main" id="{381875D0-AE61-491C-980D-26A8B6017E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2708" name="3 Marcador de número de diapositiva">
            <a:extLst>
              <a:ext uri="{FF2B5EF4-FFF2-40B4-BE49-F238E27FC236}">
                <a16:creationId xmlns:a16="http://schemas.microsoft.com/office/drawing/2014/main" id="{FFE1C9CA-89F9-42D9-B7C1-8E7E7BFBE6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E4B7A6-8879-440B-8569-4A510435A56D}" type="slidenum">
              <a:rPr lang="es-ES_tradnl" altLang="en-US"/>
              <a:pPr/>
              <a:t>25</a:t>
            </a:fld>
            <a:endParaRPr lang="es-ES_trad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a:extLst>
              <a:ext uri="{FF2B5EF4-FFF2-40B4-BE49-F238E27FC236}">
                <a16:creationId xmlns:a16="http://schemas.microsoft.com/office/drawing/2014/main" id="{CE07F659-3AE8-4090-BB82-805D91220136}"/>
              </a:ext>
            </a:extLst>
          </p:cNvPr>
          <p:cNvSpPr>
            <a:spLocks noGrp="1" noRot="1" noChangeAspect="1" noChangeArrowheads="1" noTextEdit="1"/>
          </p:cNvSpPr>
          <p:nvPr>
            <p:ph type="sldImg"/>
          </p:nvPr>
        </p:nvSpPr>
        <p:spPr>
          <a:ln/>
        </p:spPr>
      </p:sp>
      <p:sp>
        <p:nvSpPr>
          <p:cNvPr id="73731" name="2 Marcador de notas">
            <a:extLst>
              <a:ext uri="{FF2B5EF4-FFF2-40B4-BE49-F238E27FC236}">
                <a16:creationId xmlns:a16="http://schemas.microsoft.com/office/drawing/2014/main" id="{6AB42C47-2773-460B-B197-284CE8F7C2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3732" name="3 Marcador de número de diapositiva">
            <a:extLst>
              <a:ext uri="{FF2B5EF4-FFF2-40B4-BE49-F238E27FC236}">
                <a16:creationId xmlns:a16="http://schemas.microsoft.com/office/drawing/2014/main" id="{ABC1760F-94A5-438B-97C4-0DF4236AF3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4BAE93-1D13-4191-AE15-9044A8D8976E}" type="slidenum">
              <a:rPr lang="es-ES_tradnl" altLang="en-US"/>
              <a:pPr/>
              <a:t>26</a:t>
            </a:fld>
            <a:endParaRPr lang="es-ES_tradnl"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a:extLst>
              <a:ext uri="{FF2B5EF4-FFF2-40B4-BE49-F238E27FC236}">
                <a16:creationId xmlns:a16="http://schemas.microsoft.com/office/drawing/2014/main" id="{1FF66078-BAEA-4296-88D6-83256C2F59AA}"/>
              </a:ext>
            </a:extLst>
          </p:cNvPr>
          <p:cNvSpPr>
            <a:spLocks noGrp="1" noRot="1" noChangeAspect="1" noChangeArrowheads="1" noTextEdit="1"/>
          </p:cNvSpPr>
          <p:nvPr>
            <p:ph type="sldImg"/>
          </p:nvPr>
        </p:nvSpPr>
        <p:spPr>
          <a:ln/>
        </p:spPr>
      </p:sp>
      <p:sp>
        <p:nvSpPr>
          <p:cNvPr id="74755" name="2 Marcador de notas">
            <a:extLst>
              <a:ext uri="{FF2B5EF4-FFF2-40B4-BE49-F238E27FC236}">
                <a16:creationId xmlns:a16="http://schemas.microsoft.com/office/drawing/2014/main" id="{46819D7F-37B5-4563-AED7-BC92EC8934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4756" name="3 Marcador de número de diapositiva">
            <a:extLst>
              <a:ext uri="{FF2B5EF4-FFF2-40B4-BE49-F238E27FC236}">
                <a16:creationId xmlns:a16="http://schemas.microsoft.com/office/drawing/2014/main" id="{5D85CCA1-3454-4D12-AD9D-3609251F8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9BFCCF-89F4-42DB-87AC-B4FC7C4CCC99}" type="slidenum">
              <a:rPr lang="es-ES_tradnl" altLang="en-US"/>
              <a:pPr/>
              <a:t>27</a:t>
            </a:fld>
            <a:endParaRPr lang="es-ES_tradnl"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a:extLst>
              <a:ext uri="{FF2B5EF4-FFF2-40B4-BE49-F238E27FC236}">
                <a16:creationId xmlns:a16="http://schemas.microsoft.com/office/drawing/2014/main" id="{50E63E30-820E-4811-A7B5-DF7648CF3F2F}"/>
              </a:ext>
            </a:extLst>
          </p:cNvPr>
          <p:cNvSpPr>
            <a:spLocks noGrp="1" noRot="1" noChangeAspect="1" noChangeArrowheads="1" noTextEdit="1"/>
          </p:cNvSpPr>
          <p:nvPr>
            <p:ph type="sldImg"/>
          </p:nvPr>
        </p:nvSpPr>
        <p:spPr>
          <a:ln/>
        </p:spPr>
      </p:sp>
      <p:sp>
        <p:nvSpPr>
          <p:cNvPr id="75779" name="2 Marcador de notas">
            <a:extLst>
              <a:ext uri="{FF2B5EF4-FFF2-40B4-BE49-F238E27FC236}">
                <a16:creationId xmlns:a16="http://schemas.microsoft.com/office/drawing/2014/main" id="{DFB71CB6-1004-4C3F-9004-C94FA5C89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5780" name="3 Marcador de número de diapositiva">
            <a:extLst>
              <a:ext uri="{FF2B5EF4-FFF2-40B4-BE49-F238E27FC236}">
                <a16:creationId xmlns:a16="http://schemas.microsoft.com/office/drawing/2014/main" id="{01965DD2-4552-4EF0-ADA6-66FE820F06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F0C2F-7EDD-40E9-9CCB-723E2EAB5E36}" type="slidenum">
              <a:rPr lang="es-ES_tradnl" altLang="en-US"/>
              <a:pPr/>
              <a:t>28</a:t>
            </a:fld>
            <a:endParaRPr lang="es-ES_tradnl"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a:extLst>
              <a:ext uri="{FF2B5EF4-FFF2-40B4-BE49-F238E27FC236}">
                <a16:creationId xmlns:a16="http://schemas.microsoft.com/office/drawing/2014/main" id="{C57FA852-E3F4-47B1-89C9-140849D6F1C2}"/>
              </a:ext>
            </a:extLst>
          </p:cNvPr>
          <p:cNvSpPr>
            <a:spLocks noGrp="1" noRot="1" noChangeAspect="1" noChangeArrowheads="1" noTextEdit="1"/>
          </p:cNvSpPr>
          <p:nvPr>
            <p:ph type="sldImg"/>
          </p:nvPr>
        </p:nvSpPr>
        <p:spPr>
          <a:ln/>
        </p:spPr>
      </p:sp>
      <p:sp>
        <p:nvSpPr>
          <p:cNvPr id="76803" name="2 Marcador de notas">
            <a:extLst>
              <a:ext uri="{FF2B5EF4-FFF2-40B4-BE49-F238E27FC236}">
                <a16:creationId xmlns:a16="http://schemas.microsoft.com/office/drawing/2014/main" id="{2B37CD9C-145E-41BE-AFAC-5D8AAAE9CE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
        <p:nvSpPr>
          <p:cNvPr id="76804" name="3 Marcador de número de diapositiva">
            <a:extLst>
              <a:ext uri="{FF2B5EF4-FFF2-40B4-BE49-F238E27FC236}">
                <a16:creationId xmlns:a16="http://schemas.microsoft.com/office/drawing/2014/main" id="{682F1478-3F71-45B1-AFB3-2900CB63AA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C678E7-961C-4864-9B8A-7C44BA61B2B8}" type="slidenum">
              <a:rPr lang="es-ES_tradnl" altLang="en-US"/>
              <a:pPr/>
              <a:t>29</a:t>
            </a:fld>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328938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106313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813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420387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500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855319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287510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2091159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7813"/>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219200" y="1600201"/>
            <a:ext cx="50800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502400" y="1600201"/>
            <a:ext cx="50800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a:extLst>
              <a:ext uri="{FF2B5EF4-FFF2-40B4-BE49-F238E27FC236}">
                <a16:creationId xmlns:a16="http://schemas.microsoft.com/office/drawing/2014/main" id="{D21EF798-35A2-4F93-AEA4-D14A45DBD27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037764B3-01E9-42AF-B72B-622EC4FD4D6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1">
            <a:extLst>
              <a:ext uri="{FF2B5EF4-FFF2-40B4-BE49-F238E27FC236}">
                <a16:creationId xmlns:a16="http://schemas.microsoft.com/office/drawing/2014/main" id="{CEECA8A3-0796-4F52-9518-897B4CA834F7}"/>
              </a:ext>
            </a:extLst>
          </p:cNvPr>
          <p:cNvSpPr>
            <a:spLocks noGrp="1" noChangeArrowheads="1"/>
          </p:cNvSpPr>
          <p:nvPr>
            <p:ph type="sldNum" sz="quarter" idx="12"/>
          </p:nvPr>
        </p:nvSpPr>
        <p:spPr>
          <a:ln/>
        </p:spPr>
        <p:txBody>
          <a:bodyPr/>
          <a:lstStyle>
            <a:lvl1pPr>
              <a:defRPr/>
            </a:lvl1pPr>
          </a:lstStyle>
          <a:p>
            <a:fld id="{E475AF75-0457-4ECE-A9C2-E57A9A4AC57F}" type="slidenum">
              <a:rPr lang="es-ES_tradnl" altLang="en-US"/>
              <a:pPr/>
              <a:t>‹#›</a:t>
            </a:fld>
            <a:endParaRPr lang="es-ES_tradnl" altLang="en-US"/>
          </a:p>
        </p:txBody>
      </p:sp>
    </p:spTree>
    <p:extLst>
      <p:ext uri="{BB962C8B-B14F-4D97-AF65-F5344CB8AC3E}">
        <p14:creationId xmlns:p14="http://schemas.microsoft.com/office/powerpoint/2010/main" val="2372712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7813"/>
            <a:ext cx="103632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1219200" y="1600201"/>
            <a:ext cx="10363200" cy="4530725"/>
          </a:xfrm>
        </p:spPr>
        <p:txBody>
          <a:bodyPr/>
          <a:lstStyle/>
          <a:p>
            <a:pPr lvl="0"/>
            <a:endParaRPr lang="es-ES" noProof="0"/>
          </a:p>
        </p:txBody>
      </p:sp>
      <p:sp>
        <p:nvSpPr>
          <p:cNvPr id="4" name="Rectangle 9">
            <a:extLst>
              <a:ext uri="{FF2B5EF4-FFF2-40B4-BE49-F238E27FC236}">
                <a16:creationId xmlns:a16="http://schemas.microsoft.com/office/drawing/2014/main" id="{22D6FD7C-1633-4B54-A368-C7F6F52982B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92C21239-B8BB-4130-BAFA-89FB4D26B6D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1">
            <a:extLst>
              <a:ext uri="{FF2B5EF4-FFF2-40B4-BE49-F238E27FC236}">
                <a16:creationId xmlns:a16="http://schemas.microsoft.com/office/drawing/2014/main" id="{0C785C55-393F-4B0D-909C-907C515E655E}"/>
              </a:ext>
            </a:extLst>
          </p:cNvPr>
          <p:cNvSpPr>
            <a:spLocks noGrp="1" noChangeArrowheads="1"/>
          </p:cNvSpPr>
          <p:nvPr>
            <p:ph type="sldNum" sz="quarter" idx="12"/>
          </p:nvPr>
        </p:nvSpPr>
        <p:spPr>
          <a:ln/>
        </p:spPr>
        <p:txBody>
          <a:bodyPr/>
          <a:lstStyle>
            <a:lvl1pPr>
              <a:defRPr/>
            </a:lvl1pPr>
          </a:lstStyle>
          <a:p>
            <a:fld id="{587DE5E1-6FB5-416E-ABFB-5AA59470C3F3}" type="slidenum">
              <a:rPr lang="es-ES_tradnl" altLang="en-US"/>
              <a:pPr/>
              <a:t>‹#›</a:t>
            </a:fld>
            <a:endParaRPr lang="es-ES_tradnl" altLang="en-US"/>
          </a:p>
        </p:txBody>
      </p:sp>
    </p:spTree>
    <p:extLst>
      <p:ext uri="{BB962C8B-B14F-4D97-AF65-F5344CB8AC3E}">
        <p14:creationId xmlns:p14="http://schemas.microsoft.com/office/powerpoint/2010/main" val="85808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7813"/>
            <a:ext cx="103632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1219200" y="1600201"/>
            <a:ext cx="10363200" cy="4530725"/>
          </a:xfrm>
        </p:spPr>
        <p:txBody>
          <a:bodyPr/>
          <a:lstStyle/>
          <a:p>
            <a:pPr lvl="0"/>
            <a:endParaRPr lang="es-ES" noProof="0"/>
          </a:p>
        </p:txBody>
      </p:sp>
      <p:sp>
        <p:nvSpPr>
          <p:cNvPr id="4" name="Rectangle 9">
            <a:extLst>
              <a:ext uri="{FF2B5EF4-FFF2-40B4-BE49-F238E27FC236}">
                <a16:creationId xmlns:a16="http://schemas.microsoft.com/office/drawing/2014/main" id="{70751838-299E-4337-903A-AAF20CD8B79E}"/>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10">
            <a:extLst>
              <a:ext uri="{FF2B5EF4-FFF2-40B4-BE49-F238E27FC236}">
                <a16:creationId xmlns:a16="http://schemas.microsoft.com/office/drawing/2014/main" id="{D0E45F06-9C36-4827-90AF-41F09D0B878D}"/>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1">
            <a:extLst>
              <a:ext uri="{FF2B5EF4-FFF2-40B4-BE49-F238E27FC236}">
                <a16:creationId xmlns:a16="http://schemas.microsoft.com/office/drawing/2014/main" id="{4588234F-1C57-4607-8E59-00C845097030}"/>
              </a:ext>
            </a:extLst>
          </p:cNvPr>
          <p:cNvSpPr>
            <a:spLocks noGrp="1" noChangeArrowheads="1"/>
          </p:cNvSpPr>
          <p:nvPr>
            <p:ph type="sldNum" sz="quarter" idx="12"/>
          </p:nvPr>
        </p:nvSpPr>
        <p:spPr>
          <a:ln/>
        </p:spPr>
        <p:txBody>
          <a:bodyPr/>
          <a:lstStyle>
            <a:lvl1pPr>
              <a:defRPr/>
            </a:lvl1pPr>
          </a:lstStyle>
          <a:p>
            <a:fld id="{AA52AE2F-0EA1-4C3D-A550-30E665F3A877}" type="slidenum">
              <a:rPr lang="es-ES_tradnl" altLang="en-US"/>
              <a:pPr/>
              <a:t>‹#›</a:t>
            </a:fld>
            <a:endParaRPr lang="es-ES_tradnl" altLang="en-US"/>
          </a:p>
        </p:txBody>
      </p:sp>
    </p:spTree>
    <p:extLst>
      <p:ext uri="{BB962C8B-B14F-4D97-AF65-F5344CB8AC3E}">
        <p14:creationId xmlns:p14="http://schemas.microsoft.com/office/powerpoint/2010/main" val="297548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1735598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7813"/>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219200" y="1600201"/>
            <a:ext cx="50800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502400" y="1600201"/>
            <a:ext cx="5080000" cy="4530725"/>
          </a:xfrm>
        </p:spPr>
        <p:txBody>
          <a:bodyPr/>
          <a:lstStyle/>
          <a:p>
            <a:pPr lvl="0"/>
            <a:endParaRPr lang="es-ES" noProof="0"/>
          </a:p>
        </p:txBody>
      </p:sp>
      <p:sp>
        <p:nvSpPr>
          <p:cNvPr id="5" name="Rectangle 9">
            <a:extLst>
              <a:ext uri="{FF2B5EF4-FFF2-40B4-BE49-F238E27FC236}">
                <a16:creationId xmlns:a16="http://schemas.microsoft.com/office/drawing/2014/main" id="{E12B35BA-107A-4F2A-AC44-5CB1401B39DB}"/>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10">
            <a:extLst>
              <a:ext uri="{FF2B5EF4-FFF2-40B4-BE49-F238E27FC236}">
                <a16:creationId xmlns:a16="http://schemas.microsoft.com/office/drawing/2014/main" id="{22C21343-6797-4910-957E-DA06E9C5D7A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1">
            <a:extLst>
              <a:ext uri="{FF2B5EF4-FFF2-40B4-BE49-F238E27FC236}">
                <a16:creationId xmlns:a16="http://schemas.microsoft.com/office/drawing/2014/main" id="{121342E9-50F0-4729-9FA7-48E557BF4D5B}"/>
              </a:ext>
            </a:extLst>
          </p:cNvPr>
          <p:cNvSpPr>
            <a:spLocks noGrp="1" noChangeArrowheads="1"/>
          </p:cNvSpPr>
          <p:nvPr>
            <p:ph type="sldNum" sz="quarter" idx="12"/>
          </p:nvPr>
        </p:nvSpPr>
        <p:spPr>
          <a:ln/>
        </p:spPr>
        <p:txBody>
          <a:bodyPr/>
          <a:lstStyle>
            <a:lvl1pPr>
              <a:defRPr/>
            </a:lvl1pPr>
          </a:lstStyle>
          <a:p>
            <a:fld id="{78AE1713-F1DF-448A-A1D8-D3CF92C4FCC7}" type="slidenum">
              <a:rPr lang="es-ES_tradnl" altLang="en-US"/>
              <a:pPr/>
              <a:t>‹#›</a:t>
            </a:fld>
            <a:endParaRPr lang="es-ES_tradnl" altLang="en-US"/>
          </a:p>
        </p:txBody>
      </p:sp>
    </p:spTree>
    <p:extLst>
      <p:ext uri="{BB962C8B-B14F-4D97-AF65-F5344CB8AC3E}">
        <p14:creationId xmlns:p14="http://schemas.microsoft.com/office/powerpoint/2010/main" val="174955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9F17F-C36E-43FE-9E48-D538AFC7FC5D}"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277060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9F17F-C36E-43FE-9E48-D538AFC7FC5D}"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235079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9F17F-C36E-43FE-9E48-D538AFC7FC5D}"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341467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49F17F-C36E-43FE-9E48-D538AFC7FC5D}"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172073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9F17F-C36E-43FE-9E48-D538AFC7FC5D}"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361887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9F17F-C36E-43FE-9E48-D538AFC7FC5D}"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88792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9F17F-C36E-43FE-9E48-D538AFC7FC5D}"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D76CE-71C4-47F0-95A4-7FDEAA7483F5}" type="slidenum">
              <a:rPr lang="en-US" smtClean="0"/>
              <a:t>‹#›</a:t>
            </a:fld>
            <a:endParaRPr lang="en-US"/>
          </a:p>
        </p:txBody>
      </p:sp>
    </p:spTree>
    <p:extLst>
      <p:ext uri="{BB962C8B-B14F-4D97-AF65-F5344CB8AC3E}">
        <p14:creationId xmlns:p14="http://schemas.microsoft.com/office/powerpoint/2010/main" val="139344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49F17F-C36E-43FE-9E48-D538AFC7FC5D}" type="datetimeFigureOut">
              <a:rPr lang="en-US" smtClean="0"/>
              <a:t>8/2/2023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3D76CE-71C4-47F0-95A4-7FDEAA7483F5}" type="slidenum">
              <a:rPr lang="en-US" smtClean="0"/>
              <a:t>‹#›</a:t>
            </a:fld>
            <a:endParaRPr lang="en-US"/>
          </a:p>
        </p:txBody>
      </p:sp>
    </p:spTree>
    <p:extLst>
      <p:ext uri="{BB962C8B-B14F-4D97-AF65-F5344CB8AC3E}">
        <p14:creationId xmlns:p14="http://schemas.microsoft.com/office/powerpoint/2010/main" val="42728533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48.jpeg"/><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48.jpe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48.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oleObject" Target="../embeddings/oleObject3.bin"/><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oleObject" Target="../embeddings/oleObject4.bin"/><Relationship Id="rId7"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oleObject" Target="../embeddings/oleObject5.bin"/><Relationship Id="rId10" Type="http://schemas.openxmlformats.org/officeDocument/2006/relationships/image" Target="../media/image47.jpeg"/><Relationship Id="rId4" Type="http://schemas.openxmlformats.org/officeDocument/2006/relationships/image" Target="../media/image67.png"/><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images.google.com.ar/imgres?imgurl=http://www.cib.uaem.mx/agebiol/bol_abril2004_archivos/image025.jpg&amp;imgrefurl=http://www.cib.uaem.mx/agebiol/bol_abril2004.htm&amp;h=278&amp;w=329&amp;sz=17&amp;hl=es&amp;start=2&amp;tbnid=7iF89FSFuM99nM:&amp;tbnh=101&amp;tbnw=119&amp;prev=/images?q%3DResiduos%2Bpeligrosos%26gbv%3D2%26svnum%3D10%26hl%3Des%26sa%3DG" TargetMode="External"/><Relationship Id="rId7" Type="http://schemas.openxmlformats.org/officeDocument/2006/relationships/hyperlink" Target="http://images.google.com.ar/imgres?imgurl=http://media.vivastreet.com/v1/1/b/0/photo_3114552&amp;imgrefurl=http://veracruz.vivastreet.com.mx/trabajos-independientes%2Bveracruz/show_pics4077490&amp;h=336&amp;w=500&amp;sz=106&amp;hl=es&amp;start=40&amp;tbnid=l6xDUFKM4OBlkM:&amp;tbnh=87&amp;tbnw=130&amp;prev=/images?q%3DResiduos%2Bpeligrosos%26start%3D20%26gbv%3D2%26ndsp%3D20%26svnum%3D10%26hl%3Des%26sa%3D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55.jpeg"/><Relationship Id="rId5" Type="http://schemas.openxmlformats.org/officeDocument/2006/relationships/hyperlink" Target="http://images.google.com.ar/imgres?imgurl=http://www.profepa.gob.mx/NR/rdonlyres/5B9D2568-6AFB-4507-8A02-4B806C06DA61/1283/disposicionilegalresiduos.jpg&amp;imgrefurl=http://www.profepa.gob.mx/PROFEPA/InspeccionIndustrial/ProgramadeInspeccionyVigilancia/ImagenesdeInspeccion/&amp;h=595&amp;w=895&amp;sz=188&amp;hl=es&amp;start=13&amp;tbnid=LJwZN1eFcs8T4M:&amp;tbnh=97&amp;tbnw=146&amp;prev=/images?q%3DResiduos%2Bpeligrosos%26gbv%3D2%26svnum%3D10%26hl%3Des%26sa%3DG" TargetMode="External"/><Relationship Id="rId10" Type="http://schemas.openxmlformats.org/officeDocument/2006/relationships/image" Target="../media/image74.jpeg"/><Relationship Id="rId4" Type="http://schemas.openxmlformats.org/officeDocument/2006/relationships/image" Target="../media/image71.jpeg"/><Relationship Id="rId9" Type="http://schemas.openxmlformats.org/officeDocument/2006/relationships/hyperlink" Target="http://images.google.com.ar/imgres?imgurl=http://www.cat-iberica.com/ultima_hora/imagen/noti31-1.jpg&amp;imgrefurl=http://www.cat-iberica.com/ultima_hora/noti31.html&amp;h=184&amp;w=246&amp;sz=15&amp;hl=es&amp;start=177&amp;tbnid=5xwtb1yzJzSy9M:&amp;tbnh=82&amp;tbnw=110&amp;prev=/images?q%3DResiduos%2Bpeligrosos%26start%3D160%26gbv%3D2%26ndsp%3D20%26svnum%3D10%26hl%3Des%26sa%3DN"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images.google.com.ar/imgres?imgurl=http://www.cib.uaem.mx/agebiol/bol_abril2004_archivos/image025.jpg&amp;imgrefurl=http://www.cib.uaem.mx/agebiol/bol_abril2004.htm&amp;h=278&amp;w=329&amp;sz=17&amp;hl=es&amp;start=2&amp;tbnid=7iF89FSFuM99nM:&amp;tbnh=101&amp;tbnw=119&amp;prev=/images?q%3DResiduos%2Bpeligrosos%26gbv%3D2%26svnum%3D10%26hl%3Des%26sa%3DG" TargetMode="External"/><Relationship Id="rId7" Type="http://schemas.openxmlformats.org/officeDocument/2006/relationships/hyperlink" Target="http://images.google.com.ar/imgres?imgurl=http://media.vivastreet.com/v1/1/b/0/photo_3114552&amp;imgrefurl=http://veracruz.vivastreet.com.mx/trabajos-independientes%2Bveracruz/show_pics4077490&amp;h=336&amp;w=500&amp;sz=106&amp;hl=es&amp;start=40&amp;tbnid=l6xDUFKM4OBlkM:&amp;tbnh=87&amp;tbnw=130&amp;prev=/images?q%3DResiduos%2Bpeligrosos%26start%3D20%26gbv%3D2%26ndsp%3D20%26svnum%3D10%26hl%3Des%26sa%3D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hyperlink" Target="http://images.google.com.ar/imgres?imgurl=http://www.profepa.gob.mx/NR/rdonlyres/5B9D2568-6AFB-4507-8A02-4B806C06DA61/1283/disposicionilegalresiduos.jpg&amp;imgrefurl=http://www.profepa.gob.mx/PROFEPA/InspeccionIndustrial/ProgramadeInspeccionyVigilancia/ImagenesdeInspeccion/&amp;h=595&amp;w=895&amp;sz=188&amp;hl=es&amp;start=13&amp;tbnid=LJwZN1eFcs8T4M:&amp;tbnh=97&amp;tbnw=146&amp;prev=/images?q%3DResiduos%2Bpeligrosos%26gbv%3D2%26svnum%3D10%26hl%3Des%26sa%3DG" TargetMode="External"/><Relationship Id="rId4" Type="http://schemas.openxmlformats.org/officeDocument/2006/relationships/image" Target="../media/image71.jpeg"/><Relationship Id="rId9" Type="http://schemas.openxmlformats.org/officeDocument/2006/relationships/image" Target="../media/image55.jpeg"/></Relationships>
</file>

<file path=ppt/slides/_rels/slide5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6.wmf"/><Relationship Id="rId5" Type="http://schemas.openxmlformats.org/officeDocument/2006/relationships/oleObject" Target="../embeddings/oleObject7.bin"/><Relationship Id="rId4" Type="http://schemas.openxmlformats.org/officeDocument/2006/relationships/image" Target="../media/image7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7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9.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images.google.com.ar/imgres?imgurl=http://www.nodo50.org/ecologistas/IMG/jpg/plomo.jpg&amp;imgrefurl=http://www.nodo50.org/ecologistas/spip.php?article935&amp;h=238&amp;w=400&amp;sz=51&amp;hl=es&amp;start=5&amp;tbnid=dUyuawJjozh7fM:&amp;tbnh=74&amp;tbnw=124&amp;prev=/images?q%3DPlomo%26gbv%3D2%26svnum%3D10%26hl%3Des%26sa%3DG" TargetMode="External"/><Relationship Id="rId3" Type="http://schemas.openxmlformats.org/officeDocument/2006/relationships/oleObject" Target="../embeddings/oleObject11.bin"/><Relationship Id="rId7"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images.google.com.ar/imgres?imgurl=http://www.cneq.unam.mx/cursos_diplomados/diplomados/medio_superior/ens_3/portafolios/quimica/equipo5/images/reaccion_000.png&amp;imgrefurl=http://www.cneq.unam.mx/cursos_diplomados/diplomados/medio_superior/ens_3/portafolios/quimica/equipo5/practica1.htm&amp;h=172&amp;w=246&amp;sz=101&amp;hl=es&amp;start=123&amp;tbnid=lo27MB0Of6tOGM:&amp;tbnh=77&amp;tbnw=110&amp;prev=/images?q%3DReacciones%2Bqu%C3%ADmicas%2Bdel%2Bagua%26start%3D120%26gbv%3D2%26ndsp%3D20%26svnum%3D10%26hl%3Des%26sa%3DN" TargetMode="External"/><Relationship Id="rId5" Type="http://schemas.openxmlformats.org/officeDocument/2006/relationships/image" Target="../media/image81.jpeg"/><Relationship Id="rId10" Type="http://schemas.openxmlformats.org/officeDocument/2006/relationships/image" Target="../media/image84.jpeg"/><Relationship Id="rId4" Type="http://schemas.openxmlformats.org/officeDocument/2006/relationships/image" Target="../media/image80.wmf"/><Relationship Id="rId9" Type="http://schemas.openxmlformats.org/officeDocument/2006/relationships/image" Target="../media/image83.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5.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87.wmf"/><Relationship Id="rId5" Type="http://schemas.openxmlformats.org/officeDocument/2006/relationships/oleObject" Target="../embeddings/oleObject14.bin"/><Relationship Id="rId4" Type="http://schemas.openxmlformats.org/officeDocument/2006/relationships/image" Target="../media/image86.wmf"/></Relationships>
</file>

<file path=ppt/slides/_rels/slide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0.jpeg"/><Relationship Id="rId4" Type="http://schemas.openxmlformats.org/officeDocument/2006/relationships/image" Target="../media/image89.jpe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1.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ítulo 3">
            <a:extLst>
              <a:ext uri="{FF2B5EF4-FFF2-40B4-BE49-F238E27FC236}">
                <a16:creationId xmlns:a16="http://schemas.microsoft.com/office/drawing/2014/main" id="{1995C23B-BEA7-4424-A0F3-48678BC5031F}"/>
              </a:ext>
            </a:extLst>
          </p:cNvPr>
          <p:cNvSpPr>
            <a:spLocks noGrp="1"/>
          </p:cNvSpPr>
          <p:nvPr>
            <p:ph type="title"/>
          </p:nvPr>
        </p:nvSpPr>
        <p:spPr>
          <a:xfrm>
            <a:off x="4863951" y="1572125"/>
            <a:ext cx="4410051" cy="2475635"/>
          </a:xfrm>
        </p:spPr>
        <p:txBody>
          <a:bodyPr vert="horz" lIns="91440" tIns="45720" rIns="91440" bIns="45720" rtlCol="0" anchor="b">
            <a:normAutofit fontScale="90000"/>
          </a:bodyPr>
          <a:lstStyle/>
          <a:p>
            <a:pPr algn="r">
              <a:defRPr/>
            </a:pPr>
            <a:r>
              <a:rPr lang="en-US" sz="5400" dirty="0" err="1"/>
              <a:t>Planificación</a:t>
            </a:r>
            <a:r>
              <a:rPr lang="en-US" sz="5400" dirty="0"/>
              <a:t> </a:t>
            </a:r>
            <a:r>
              <a:rPr lang="en-US" sz="5400" dirty="0" err="1"/>
              <a:t>Estratégica</a:t>
            </a:r>
            <a:r>
              <a:rPr lang="en-US" sz="5400" dirty="0"/>
              <a:t> - </a:t>
            </a:r>
            <a:br>
              <a:rPr lang="en-US" sz="5400" dirty="0"/>
            </a:br>
            <a:r>
              <a:rPr lang="en-US" sz="5400" dirty="0" err="1"/>
              <a:t>Gestión</a:t>
            </a:r>
            <a:endParaRPr lang="en-US" sz="5400" dirty="0"/>
          </a:p>
        </p:txBody>
      </p:sp>
      <p:pic>
        <p:nvPicPr>
          <p:cNvPr id="2" name="Picture 1">
            <a:extLst>
              <a:ext uri="{FF2B5EF4-FFF2-40B4-BE49-F238E27FC236}">
                <a16:creationId xmlns:a16="http://schemas.microsoft.com/office/drawing/2014/main" id="{E50E9058-930B-421A-961C-00E0657CFA15}"/>
              </a:ext>
            </a:extLst>
          </p:cNvPr>
          <p:cNvPicPr>
            <a:picLocks noChangeAspect="1"/>
          </p:cNvPicPr>
          <p:nvPr/>
        </p:nvPicPr>
        <p:blipFill rotWithShape="1">
          <a:blip r:embed="rId2"/>
          <a:srcRect l="21230" r="10663" b="1"/>
          <a:stretch/>
        </p:blipFill>
        <p:spPr>
          <a:xfrm>
            <a:off x="794084" y="1572125"/>
            <a:ext cx="3841230" cy="4028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585CEF-60C1-47A9-BD0B-ACD57F7647EA}"/>
              </a:ext>
            </a:extLst>
          </p:cNvPr>
          <p:cNvSpPr>
            <a:spLocks noGrp="1"/>
          </p:cNvSpPr>
          <p:nvPr>
            <p:ph type="title"/>
          </p:nvPr>
        </p:nvSpPr>
        <p:spPr>
          <a:xfrm>
            <a:off x="652481" y="1382486"/>
            <a:ext cx="3547581" cy="4093028"/>
          </a:xfrm>
        </p:spPr>
        <p:txBody>
          <a:bodyPr anchor="ctr">
            <a:normAutofit/>
          </a:bodyPr>
          <a:lstStyle/>
          <a:p>
            <a:pPr>
              <a:defRPr/>
            </a:pPr>
            <a:r>
              <a:rPr lang="es-ES" sz="4400">
                <a:latin typeface="+mn-lt"/>
              </a:rPr>
              <a:t>A. Misión </a:t>
            </a:r>
            <a:br>
              <a:rPr lang="es-ES" sz="4400">
                <a:latin typeface="+mn-lt"/>
              </a:rPr>
            </a:br>
            <a:r>
              <a:rPr lang="es-ES" sz="4400">
                <a:latin typeface="+mn-lt"/>
              </a:rPr>
              <a:t>Importancia</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69" name="Marcador de contenido 2">
            <a:extLst>
              <a:ext uri="{FF2B5EF4-FFF2-40B4-BE49-F238E27FC236}">
                <a16:creationId xmlns:a16="http://schemas.microsoft.com/office/drawing/2014/main" id="{30E69CA4-E237-4840-8C45-4396FD95167C}"/>
              </a:ext>
            </a:extLst>
          </p:cNvPr>
          <p:cNvGraphicFramePr>
            <a:graphicFrameLocks noGrp="1"/>
          </p:cNvGraphicFramePr>
          <p:nvPr>
            <p:ph idx="1"/>
            <p:extLst>
              <p:ext uri="{D42A27DB-BD31-4B8C-83A1-F6EECF244321}">
                <p14:modId xmlns:p14="http://schemas.microsoft.com/office/powerpoint/2010/main" val="357061145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Marcador de contenido 2">
            <a:extLst>
              <a:ext uri="{FF2B5EF4-FFF2-40B4-BE49-F238E27FC236}">
                <a16:creationId xmlns:a16="http://schemas.microsoft.com/office/drawing/2014/main" id="{F32AAA32-2FFF-4354-980A-B9387FA53620}"/>
              </a:ext>
            </a:extLst>
          </p:cNvPr>
          <p:cNvSpPr>
            <a:spLocks noGrp="1" noChangeArrowheads="1"/>
          </p:cNvSpPr>
          <p:nvPr>
            <p:ph idx="1"/>
          </p:nvPr>
        </p:nvSpPr>
        <p:spPr>
          <a:xfrm>
            <a:off x="677334" y="1253067"/>
            <a:ext cx="6155266" cy="4351866"/>
          </a:xfrm>
        </p:spPr>
        <p:txBody>
          <a:bodyPr anchor="ctr">
            <a:normAutofit/>
          </a:bodyPr>
          <a:lstStyle/>
          <a:p>
            <a:r>
              <a:rPr lang="es-ES" altLang="en-US"/>
              <a:t>Corresponde al futuro de la organización. Se refiere a cómo quiere ser reconocida la entidad, representa los valores.</a:t>
            </a:r>
          </a:p>
        </p:txBody>
      </p:sp>
      <p:sp>
        <p:nvSpPr>
          <p:cNvPr id="74" name="Rectangle 7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6" name="Straight Connector 7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011BC2E-FA80-4011-A49B-35DFC76F0240}"/>
              </a:ext>
            </a:extLst>
          </p:cNvPr>
          <p:cNvSpPr>
            <a:spLocks noGrp="1"/>
          </p:cNvSpPr>
          <p:nvPr>
            <p:ph type="title"/>
          </p:nvPr>
        </p:nvSpPr>
        <p:spPr>
          <a:xfrm>
            <a:off x="7829658" y="1253067"/>
            <a:ext cx="3371742" cy="4351866"/>
          </a:xfrm>
        </p:spPr>
        <p:txBody>
          <a:bodyPr anchor="ctr">
            <a:normAutofit/>
          </a:bodyPr>
          <a:lstStyle/>
          <a:p>
            <a:pPr>
              <a:defRPr/>
            </a:pPr>
            <a:r>
              <a:rPr lang="es-ES">
                <a:solidFill>
                  <a:schemeClr val="bg1"/>
                </a:solidFill>
                <a:latin typeface="+mn-lt"/>
              </a:rPr>
              <a:t>B. Visión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976262-3AC6-4584-90AB-E25D88AEC8CE}"/>
              </a:ext>
            </a:extLst>
          </p:cNvPr>
          <p:cNvSpPr>
            <a:spLocks noGrp="1"/>
          </p:cNvSpPr>
          <p:nvPr>
            <p:ph type="title"/>
          </p:nvPr>
        </p:nvSpPr>
        <p:spPr>
          <a:xfrm>
            <a:off x="652481" y="1382486"/>
            <a:ext cx="3547581" cy="4093028"/>
          </a:xfrm>
        </p:spPr>
        <p:txBody>
          <a:bodyPr anchor="ctr">
            <a:normAutofit/>
          </a:bodyPr>
          <a:lstStyle/>
          <a:p>
            <a:pPr>
              <a:defRPr/>
            </a:pPr>
            <a:r>
              <a:rPr lang="es-ES" sz="4400">
                <a:latin typeface="+mn-lt"/>
              </a:rPr>
              <a:t>B. Visión</a:t>
            </a:r>
            <a:br>
              <a:rPr lang="es-ES" sz="4400">
                <a:latin typeface="+mn-lt"/>
              </a:rPr>
            </a:br>
            <a:r>
              <a:rPr lang="es-ES" sz="4400">
                <a:latin typeface="+mn-lt"/>
              </a:rPr>
              <a:t>Importancia</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7" name="Marcador de contenido 2">
            <a:extLst>
              <a:ext uri="{FF2B5EF4-FFF2-40B4-BE49-F238E27FC236}">
                <a16:creationId xmlns:a16="http://schemas.microsoft.com/office/drawing/2014/main" id="{9039AC97-B655-4B48-ACCA-3C89F4084DBE}"/>
              </a:ext>
            </a:extLst>
          </p:cNvPr>
          <p:cNvGraphicFramePr>
            <a:graphicFrameLocks noGrp="1"/>
          </p:cNvGraphicFramePr>
          <p:nvPr>
            <p:ph idx="1"/>
            <p:extLst>
              <p:ext uri="{D42A27DB-BD31-4B8C-83A1-F6EECF244321}">
                <p14:modId xmlns:p14="http://schemas.microsoft.com/office/powerpoint/2010/main" val="188461591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F838B-242F-49E7-BFE3-31BF8FF0F2EE}"/>
              </a:ext>
            </a:extLst>
          </p:cNvPr>
          <p:cNvSpPr>
            <a:spLocks noGrp="1"/>
          </p:cNvSpPr>
          <p:nvPr>
            <p:ph type="title"/>
          </p:nvPr>
        </p:nvSpPr>
        <p:spPr/>
        <p:txBody>
          <a:bodyPr/>
          <a:lstStyle/>
          <a:p>
            <a:pPr>
              <a:defRPr/>
            </a:pPr>
            <a:r>
              <a:rPr lang="es-ES" sz="3600" dirty="0">
                <a:latin typeface="+mn-lt"/>
              </a:rPr>
              <a:t>C. Objetivos estratégicos</a:t>
            </a:r>
          </a:p>
        </p:txBody>
      </p:sp>
      <p:sp>
        <p:nvSpPr>
          <p:cNvPr id="14339" name="CuadroTexto 4">
            <a:extLst>
              <a:ext uri="{FF2B5EF4-FFF2-40B4-BE49-F238E27FC236}">
                <a16:creationId xmlns:a16="http://schemas.microsoft.com/office/drawing/2014/main" id="{30588859-559C-4612-9EE1-278A63BF42BC}"/>
              </a:ext>
            </a:extLst>
          </p:cNvPr>
          <p:cNvSpPr txBox="1">
            <a:spLocks noChangeArrowheads="1"/>
          </p:cNvSpPr>
          <p:nvPr/>
        </p:nvSpPr>
        <p:spPr bwMode="auto">
          <a:xfrm>
            <a:off x="1730375" y="2420938"/>
            <a:ext cx="8731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400" b="1" i="1" dirty="0"/>
              <a:t>¿Dónde queremos ir? ¿Qué resultados esperamos lograr?</a:t>
            </a:r>
          </a:p>
        </p:txBody>
      </p:sp>
      <p:sp>
        <p:nvSpPr>
          <p:cNvPr id="14340" name="CuadroTexto 5">
            <a:extLst>
              <a:ext uri="{FF2B5EF4-FFF2-40B4-BE49-F238E27FC236}">
                <a16:creationId xmlns:a16="http://schemas.microsoft.com/office/drawing/2014/main" id="{BBC7949E-968B-4DE1-A2B5-1A0C6A936C74}"/>
              </a:ext>
            </a:extLst>
          </p:cNvPr>
          <p:cNvSpPr txBox="1">
            <a:spLocks noChangeArrowheads="1"/>
          </p:cNvSpPr>
          <p:nvPr/>
        </p:nvSpPr>
        <p:spPr bwMode="auto">
          <a:xfrm>
            <a:off x="2135188" y="3228975"/>
            <a:ext cx="595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000"/>
              <a:t>Se define una vez que se ha establecido la misión.</a:t>
            </a:r>
          </a:p>
        </p:txBody>
      </p:sp>
      <p:pic>
        <p:nvPicPr>
          <p:cNvPr id="14341" name="Imagen 6">
            <a:extLst>
              <a:ext uri="{FF2B5EF4-FFF2-40B4-BE49-F238E27FC236}">
                <a16:creationId xmlns:a16="http://schemas.microsoft.com/office/drawing/2014/main" id="{81F12CC1-64BD-4EFC-91AF-72349A51D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901" t="41087" r="30205" b="38286"/>
          <a:stretch>
            <a:fillRect/>
          </a:stretch>
        </p:blipFill>
        <p:spPr bwMode="auto">
          <a:xfrm>
            <a:off x="3386139" y="4292601"/>
            <a:ext cx="54197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Marcador de contenido 2">
            <a:extLst>
              <a:ext uri="{FF2B5EF4-FFF2-40B4-BE49-F238E27FC236}">
                <a16:creationId xmlns:a16="http://schemas.microsoft.com/office/drawing/2014/main" id="{3C796C00-0A2D-4AC2-876A-C34B05C59650}"/>
              </a:ext>
            </a:extLst>
          </p:cNvPr>
          <p:cNvSpPr>
            <a:spLocks noGrp="1" noChangeArrowheads="1"/>
          </p:cNvSpPr>
          <p:nvPr>
            <p:ph idx="1"/>
          </p:nvPr>
        </p:nvSpPr>
        <p:spPr>
          <a:xfrm>
            <a:off x="677334" y="1253067"/>
            <a:ext cx="6155266" cy="4351866"/>
          </a:xfrm>
        </p:spPr>
        <p:txBody>
          <a:bodyPr anchor="ctr">
            <a:normAutofit/>
          </a:bodyPr>
          <a:lstStyle/>
          <a:p>
            <a:r>
              <a:rPr lang="es-ES" altLang="en-US"/>
              <a:t>Describen un nivel especifico de compromiso dentro de un determinado propósito o misión.</a:t>
            </a:r>
          </a:p>
          <a:p>
            <a:r>
              <a:rPr lang="es-ES" altLang="en-US"/>
              <a:t>Ayudan a medir si el propósito general se está cumpliendo o no.</a:t>
            </a:r>
          </a:p>
          <a:p>
            <a:r>
              <a:rPr lang="es-ES" altLang="en-US"/>
              <a:t>La expresión de los logros que se espera que los Ministerios y sus servicios alcancen en el mediano plazo.</a:t>
            </a:r>
          </a:p>
        </p:txBody>
      </p:sp>
      <p:sp>
        <p:nvSpPr>
          <p:cNvPr id="74" name="Rectangle 7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6" name="Straight Connector 7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58442375-FE74-49F9-A5DA-4CCCAB59B1DD}"/>
              </a:ext>
            </a:extLst>
          </p:cNvPr>
          <p:cNvSpPr>
            <a:spLocks noGrp="1"/>
          </p:cNvSpPr>
          <p:nvPr>
            <p:ph type="title"/>
          </p:nvPr>
        </p:nvSpPr>
        <p:spPr>
          <a:xfrm>
            <a:off x="7829658" y="1253067"/>
            <a:ext cx="3371742" cy="4351866"/>
          </a:xfrm>
        </p:spPr>
        <p:txBody>
          <a:bodyPr anchor="ctr">
            <a:normAutofit/>
          </a:bodyPr>
          <a:lstStyle/>
          <a:p>
            <a:pPr>
              <a:defRPr/>
            </a:pPr>
            <a:r>
              <a:rPr lang="es-ES">
                <a:solidFill>
                  <a:schemeClr val="bg1"/>
                </a:solidFill>
                <a:latin typeface="+mn-lt"/>
              </a:rPr>
              <a:t>C. Objetivos estratégicos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61E2AA-0A6C-42BC-BDCC-8D73B6B324F7}"/>
              </a:ext>
            </a:extLst>
          </p:cNvPr>
          <p:cNvSpPr>
            <a:spLocks noGrp="1"/>
          </p:cNvSpPr>
          <p:nvPr>
            <p:ph type="title"/>
          </p:nvPr>
        </p:nvSpPr>
        <p:spPr>
          <a:xfrm>
            <a:off x="1043950" y="1179151"/>
            <a:ext cx="3300646" cy="4463889"/>
          </a:xfrm>
        </p:spPr>
        <p:txBody>
          <a:bodyPr anchor="ctr">
            <a:normAutofit/>
          </a:bodyPr>
          <a:lstStyle/>
          <a:p>
            <a:pPr>
              <a:defRPr/>
            </a:pPr>
            <a:r>
              <a:rPr lang="es-ES">
                <a:latin typeface="+mn-lt"/>
              </a:rPr>
              <a:t>C. Objetivos estratégicos</a:t>
            </a:r>
            <a:br>
              <a:rPr lang="es-ES">
                <a:latin typeface="+mn-lt"/>
              </a:rPr>
            </a:br>
            <a:r>
              <a:rPr lang="es-ES">
                <a:latin typeface="+mn-lt"/>
              </a:rPr>
              <a:t>Características</a:t>
            </a:r>
          </a:p>
        </p:txBody>
      </p:sp>
      <p:sp>
        <p:nvSpPr>
          <p:cNvPr id="16394" name="Isosceles Triangle 1639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396" name="Straight Connector 1639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6387" name="Marcador de contenido 2">
            <a:extLst>
              <a:ext uri="{FF2B5EF4-FFF2-40B4-BE49-F238E27FC236}">
                <a16:creationId xmlns:a16="http://schemas.microsoft.com/office/drawing/2014/main" id="{5B878DCF-EA96-40FB-9B78-AFAF3B40783B}"/>
              </a:ext>
            </a:extLst>
          </p:cNvPr>
          <p:cNvSpPr>
            <a:spLocks noGrp="1" noChangeArrowheads="1"/>
          </p:cNvSpPr>
          <p:nvPr>
            <p:ph idx="1"/>
          </p:nvPr>
        </p:nvSpPr>
        <p:spPr>
          <a:xfrm>
            <a:off x="4978918" y="1109145"/>
            <a:ext cx="6341016" cy="4603900"/>
          </a:xfrm>
        </p:spPr>
        <p:txBody>
          <a:bodyPr anchor="ctr">
            <a:normAutofit/>
          </a:bodyPr>
          <a:lstStyle/>
          <a:p>
            <a:r>
              <a:rPr lang="es-ES" altLang="en-US"/>
              <a:t>Se vinculan directamente con la misión.</a:t>
            </a:r>
          </a:p>
          <a:p>
            <a:r>
              <a:rPr lang="es-ES" altLang="en-US"/>
              <a:t>Están orientados a definir los resultados esperados para concretar la misión en un período determinado de tiempo.</a:t>
            </a:r>
          </a:p>
          <a:p>
            <a:r>
              <a:rPr lang="es-ES" altLang="en-US"/>
              <a:t>Expresan las variables relevantes o criticas del desempeño esperado y éstas son la base para la definición de indicadores de resultado final o impacto.</a:t>
            </a:r>
          </a:p>
          <a:p>
            <a:r>
              <a:rPr lang="es-ES" altLang="en-US"/>
              <a:t>Constituyen el instrumento principal para establecer los cursos de acción preferentes en un plazo determinado, sobre los cuales se establecen los grandes ítems de los recursos necesarios.</a:t>
            </a:r>
          </a:p>
        </p:txBody>
      </p:sp>
      <p:sp>
        <p:nvSpPr>
          <p:cNvPr id="16398" name="Isosceles Triangle 1639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2F01D-95DB-4E9E-B0FF-350253F42952}"/>
              </a:ext>
            </a:extLst>
          </p:cNvPr>
          <p:cNvSpPr>
            <a:spLocks noGrp="1"/>
          </p:cNvSpPr>
          <p:nvPr>
            <p:ph type="title"/>
          </p:nvPr>
        </p:nvSpPr>
        <p:spPr/>
        <p:txBody>
          <a:bodyPr/>
          <a:lstStyle/>
          <a:p>
            <a:pPr>
              <a:defRPr/>
            </a:pPr>
            <a:r>
              <a:rPr lang="es-ES" sz="3600" dirty="0">
                <a:latin typeface="+mn-lt"/>
              </a:rPr>
              <a:t>C. Objetivos estratégicos</a:t>
            </a:r>
            <a:br>
              <a:rPr lang="es-ES" sz="3600" dirty="0">
                <a:latin typeface="+mn-lt"/>
              </a:rPr>
            </a:br>
            <a:r>
              <a:rPr lang="es-ES" sz="3600" dirty="0">
                <a:latin typeface="+mn-lt"/>
              </a:rPr>
              <a:t>Pasos</a:t>
            </a:r>
          </a:p>
        </p:txBody>
      </p:sp>
      <p:pic>
        <p:nvPicPr>
          <p:cNvPr id="17411" name="Marcador de contenido 3">
            <a:extLst>
              <a:ext uri="{FF2B5EF4-FFF2-40B4-BE49-F238E27FC236}">
                <a16:creationId xmlns:a16="http://schemas.microsoft.com/office/drawing/2014/main" id="{BB5D7F5A-11A9-4C7B-A47F-4CFD29B852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4279" t="26839" r="24220" b="23750"/>
          <a:stretch>
            <a:fillRect/>
          </a:stretch>
        </p:blipFill>
        <p:spPr>
          <a:xfrm>
            <a:off x="6096000" y="1249502"/>
            <a:ext cx="5957825" cy="5255016"/>
          </a:xfrm>
        </p:spPr>
      </p:pic>
      <p:pic>
        <p:nvPicPr>
          <p:cNvPr id="17412" name="Imagen 4">
            <a:extLst>
              <a:ext uri="{FF2B5EF4-FFF2-40B4-BE49-F238E27FC236}">
                <a16:creationId xmlns:a16="http://schemas.microsoft.com/office/drawing/2014/main" id="{1B49552A-4A81-4704-8D02-CF4CD8A6F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38" t="30400" r="25587" b="22002"/>
          <a:stretch>
            <a:fillRect/>
          </a:stretch>
        </p:blipFill>
        <p:spPr bwMode="auto">
          <a:xfrm>
            <a:off x="339396" y="2708275"/>
            <a:ext cx="5540704" cy="324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FDC2F-9ED4-47AA-AEC8-D8904240F1DE}"/>
              </a:ext>
            </a:extLst>
          </p:cNvPr>
          <p:cNvSpPr>
            <a:spLocks noGrp="1"/>
          </p:cNvSpPr>
          <p:nvPr>
            <p:ph type="title"/>
          </p:nvPr>
        </p:nvSpPr>
        <p:spPr/>
        <p:txBody>
          <a:bodyPr/>
          <a:lstStyle/>
          <a:p>
            <a:pPr>
              <a:defRPr/>
            </a:pPr>
            <a:r>
              <a:rPr lang="es-ES" sz="3600" dirty="0">
                <a:latin typeface="+mn-lt"/>
              </a:rPr>
              <a:t>D. Estrategias y planes de acción </a:t>
            </a:r>
          </a:p>
        </p:txBody>
      </p:sp>
      <p:sp>
        <p:nvSpPr>
          <p:cNvPr id="19459" name="Marcador de contenido 2">
            <a:extLst>
              <a:ext uri="{FF2B5EF4-FFF2-40B4-BE49-F238E27FC236}">
                <a16:creationId xmlns:a16="http://schemas.microsoft.com/office/drawing/2014/main" id="{E10E994A-C1D2-424C-9E3C-772A05B7DAC6}"/>
              </a:ext>
            </a:extLst>
          </p:cNvPr>
          <p:cNvSpPr>
            <a:spLocks noGrp="1" noChangeArrowheads="1"/>
          </p:cNvSpPr>
          <p:nvPr>
            <p:ph idx="1"/>
          </p:nvPr>
        </p:nvSpPr>
        <p:spPr>
          <a:xfrm>
            <a:off x="2438400" y="3213101"/>
            <a:ext cx="7772400" cy="2917825"/>
          </a:xfrm>
        </p:spPr>
        <p:txBody>
          <a:bodyPr/>
          <a:lstStyle/>
          <a:p>
            <a:r>
              <a:rPr lang="es-ES" altLang="en-US"/>
              <a:t>Son las directrices que ayudan a elegir las acciones adecuadas para alcanzar las metas. </a:t>
            </a:r>
          </a:p>
          <a:p>
            <a:r>
              <a:rPr lang="es-ES" altLang="en-US"/>
              <a:t>Permiten la definición de la metas, los programas y planes de acción y la base para las propiedades en la asignación de recurso </a:t>
            </a:r>
          </a:p>
        </p:txBody>
      </p:sp>
      <p:sp>
        <p:nvSpPr>
          <p:cNvPr id="19460" name="CuadroTexto 3">
            <a:extLst>
              <a:ext uri="{FF2B5EF4-FFF2-40B4-BE49-F238E27FC236}">
                <a16:creationId xmlns:a16="http://schemas.microsoft.com/office/drawing/2014/main" id="{3FD5D38B-F24E-4ED2-B279-6A20199295E1}"/>
              </a:ext>
            </a:extLst>
          </p:cNvPr>
          <p:cNvSpPr txBox="1">
            <a:spLocks noChangeArrowheads="1"/>
          </p:cNvSpPr>
          <p:nvPr/>
        </p:nvSpPr>
        <p:spPr bwMode="auto">
          <a:xfrm>
            <a:off x="2438401" y="2133601"/>
            <a:ext cx="751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400" b="1" i="1"/>
              <a:t>¿Cómo puedo alcanzar los objetivos</a:t>
            </a:r>
          </a:p>
          <a:p>
            <a:r>
              <a:rPr lang="es-ES" altLang="en-US" sz="2400" b="1" i="1"/>
              <a:t> o cómo puedo llegar a los resultados esperados?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D2605D-BEC4-4301-AF20-FD5963F7A6DE}"/>
              </a:ext>
            </a:extLst>
          </p:cNvPr>
          <p:cNvSpPr>
            <a:spLocks noGrp="1"/>
          </p:cNvSpPr>
          <p:nvPr>
            <p:ph type="title"/>
          </p:nvPr>
        </p:nvSpPr>
        <p:spPr>
          <a:xfrm>
            <a:off x="1043950" y="1179151"/>
            <a:ext cx="3300646" cy="4463889"/>
          </a:xfrm>
        </p:spPr>
        <p:txBody>
          <a:bodyPr anchor="ctr">
            <a:normAutofit/>
          </a:bodyPr>
          <a:lstStyle/>
          <a:p>
            <a:pPr>
              <a:defRPr/>
            </a:pPr>
            <a:r>
              <a:rPr lang="es-ES">
                <a:latin typeface="+mn-lt"/>
              </a:rPr>
              <a:t>D. Estrategias y planes de acción </a:t>
            </a:r>
          </a:p>
        </p:txBody>
      </p:sp>
      <p:sp>
        <p:nvSpPr>
          <p:cNvPr id="20490" name="Isosceles Triangle 2048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0492" name="Straight Connector 2049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0483" name="Marcador de contenido 2">
            <a:extLst>
              <a:ext uri="{FF2B5EF4-FFF2-40B4-BE49-F238E27FC236}">
                <a16:creationId xmlns:a16="http://schemas.microsoft.com/office/drawing/2014/main" id="{612A7B47-1A67-4340-A19D-05FAC0CFAB77}"/>
              </a:ext>
            </a:extLst>
          </p:cNvPr>
          <p:cNvSpPr>
            <a:spLocks noGrp="1" noChangeArrowheads="1"/>
          </p:cNvSpPr>
          <p:nvPr>
            <p:ph idx="1"/>
          </p:nvPr>
        </p:nvSpPr>
        <p:spPr>
          <a:xfrm>
            <a:off x="4978918" y="1109145"/>
            <a:ext cx="6341016" cy="4603900"/>
          </a:xfrm>
        </p:spPr>
        <p:txBody>
          <a:bodyPr anchor="ctr">
            <a:normAutofit/>
          </a:bodyPr>
          <a:lstStyle/>
          <a:p>
            <a:r>
              <a:rPr lang="es-ES" altLang="en-US"/>
              <a:t>Proporcionan una base para la toma de decisiones respecto de los cursos de acción propuestos: </a:t>
            </a:r>
          </a:p>
        </p:txBody>
      </p:sp>
      <p:sp>
        <p:nvSpPr>
          <p:cNvPr id="20494" name="Isosceles Triangle 2049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3">
            <a:extLst>
              <a:ext uri="{FF2B5EF4-FFF2-40B4-BE49-F238E27FC236}">
                <a16:creationId xmlns:a16="http://schemas.microsoft.com/office/drawing/2014/main" id="{28318ADD-B995-4DE5-ABED-B22011A5A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02" t="23399" r="28738" b="17801"/>
          <a:stretch>
            <a:fillRect/>
          </a:stretch>
        </p:blipFill>
        <p:spPr bwMode="auto">
          <a:xfrm>
            <a:off x="2640012" y="232882"/>
            <a:ext cx="8829937" cy="628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A84506F8-8CF8-4EE5-B6A4-A277BECC7FBC}"/>
              </a:ext>
            </a:extLst>
          </p:cNvPr>
          <p:cNvSpPr>
            <a:spLocks noGrp="1"/>
          </p:cNvSpPr>
          <p:nvPr>
            <p:ph type="title"/>
          </p:nvPr>
        </p:nvSpPr>
        <p:spPr>
          <a:xfrm>
            <a:off x="652481" y="1382486"/>
            <a:ext cx="3547581" cy="4093028"/>
          </a:xfrm>
        </p:spPr>
        <p:txBody>
          <a:bodyPr anchor="ctr">
            <a:normAutofit/>
          </a:bodyPr>
          <a:lstStyle/>
          <a:p>
            <a:pPr>
              <a:defRPr/>
            </a:pPr>
            <a:r>
              <a:rPr lang="es-ES" sz="3700" b="1"/>
              <a:t>PLANIFICACIÓN ESTRATÉGICA (PE)</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01" name="Marcador de contenido 4">
            <a:extLst>
              <a:ext uri="{FF2B5EF4-FFF2-40B4-BE49-F238E27FC236}">
                <a16:creationId xmlns:a16="http://schemas.microsoft.com/office/drawing/2014/main" id="{8D779FA4-D0A1-4B19-81BA-247C052AA149}"/>
              </a:ext>
            </a:extLst>
          </p:cNvPr>
          <p:cNvGraphicFramePr>
            <a:graphicFrameLocks noGrp="1"/>
          </p:cNvGraphicFramePr>
          <p:nvPr>
            <p:ph idx="1"/>
            <p:extLst>
              <p:ext uri="{D42A27DB-BD31-4B8C-83A1-F6EECF244321}">
                <p14:modId xmlns:p14="http://schemas.microsoft.com/office/powerpoint/2010/main" val="399923916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4D2C-719D-4750-9FA9-17E7740AE110}"/>
              </a:ext>
            </a:extLst>
          </p:cNvPr>
          <p:cNvSpPr>
            <a:spLocks noGrp="1"/>
          </p:cNvSpPr>
          <p:nvPr>
            <p:ph type="title"/>
          </p:nvPr>
        </p:nvSpPr>
        <p:spPr/>
        <p:txBody>
          <a:bodyPr/>
          <a:lstStyle/>
          <a:p>
            <a:r>
              <a:rPr lang="es-ES_tradnl" dirty="0"/>
              <a:t>Evaluación Ambiental Estratégica</a:t>
            </a:r>
            <a:endParaRPr lang="en-US" dirty="0"/>
          </a:p>
        </p:txBody>
      </p:sp>
      <p:sp>
        <p:nvSpPr>
          <p:cNvPr id="3" name="Content Placeholder 2">
            <a:extLst>
              <a:ext uri="{FF2B5EF4-FFF2-40B4-BE49-F238E27FC236}">
                <a16:creationId xmlns:a16="http://schemas.microsoft.com/office/drawing/2014/main" id="{16045EF0-7D81-46B5-B8CA-F04AF0AB1431}"/>
              </a:ext>
            </a:extLst>
          </p:cNvPr>
          <p:cNvSpPr>
            <a:spLocks noGrp="1"/>
          </p:cNvSpPr>
          <p:nvPr>
            <p:ph idx="1"/>
          </p:nvPr>
        </p:nvSpPr>
        <p:spPr/>
        <p:txBody>
          <a:bodyPr/>
          <a:lstStyle/>
          <a:p>
            <a:r>
              <a:rPr lang="es-ES" b="0" i="0" dirty="0">
                <a:solidFill>
                  <a:srgbClr val="000000"/>
                </a:solidFill>
                <a:effectLst/>
                <a:latin typeface="Arial" panose="020B0604020202020204" pitchFamily="34" charset="0"/>
              </a:rPr>
              <a:t>El espíritu de la EAE consiste en integrar primero el medio ambiente y los criterios de sostenibilidad en el proceso de formulación de políticas, planes y programas (PPP) y en verificar después la realidad de ello, de forma participada, concertada y transparente. </a:t>
            </a:r>
          </a:p>
          <a:p>
            <a:r>
              <a:rPr lang="es-ES" b="0" i="0" dirty="0">
                <a:solidFill>
                  <a:srgbClr val="000000"/>
                </a:solidFill>
                <a:effectLst/>
                <a:latin typeface="Arial" panose="020B0604020202020204" pitchFamily="34" charset="0"/>
              </a:rPr>
              <a:t>La integración implica incorporar sensibilidad, compromiso, conocimiento y criterio ambiental al proceso de formulación del PPP; la verificación comporta dos facetas: comprobar que efectivamente se ha hecho un esfuerzo de integración ambiental en la concepción y desarrollo del PPP, y evaluar y mejorar el resultado conseguido a través de la identificación, valoración, prevención y seguimiento de los impactos que se producirían en caso de ejecutarse.</a:t>
            </a:r>
            <a:endParaRPr lang="en-US" dirty="0"/>
          </a:p>
        </p:txBody>
      </p:sp>
    </p:spTree>
    <p:extLst>
      <p:ext uri="{BB962C8B-B14F-4D97-AF65-F5344CB8AC3E}">
        <p14:creationId xmlns:p14="http://schemas.microsoft.com/office/powerpoint/2010/main" val="199767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1507">
            <a:extLst>
              <a:ext uri="{FF2B5EF4-FFF2-40B4-BE49-F238E27FC236}">
                <a16:creationId xmlns:a16="http://schemas.microsoft.com/office/drawing/2014/main" id="{4A724D04-68BB-4278-BBA9-A266F4EB40E2}"/>
              </a:ext>
            </a:extLst>
          </p:cNvPr>
          <p:cNvPicPr>
            <a:picLocks noChangeAspect="1"/>
          </p:cNvPicPr>
          <p:nvPr/>
        </p:nvPicPr>
        <p:blipFill rotWithShape="1">
          <a:blip r:embed="rId3"/>
          <a:srcRect l="16252" t="9091" r="1391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1506" name="Rectangle 3">
            <a:extLst>
              <a:ext uri="{FF2B5EF4-FFF2-40B4-BE49-F238E27FC236}">
                <a16:creationId xmlns:a16="http://schemas.microsoft.com/office/drawing/2014/main" id="{BD6EDC66-58E4-48E9-89D5-FBBD3BEEF37B}"/>
              </a:ext>
            </a:extLst>
          </p:cNvPr>
          <p:cNvSpPr>
            <a:spLocks noGrp="1" noChangeArrowheads="1"/>
          </p:cNvSpPr>
          <p:nvPr>
            <p:ph type="subTitle" idx="1"/>
          </p:nvPr>
        </p:nvSpPr>
        <p:spPr>
          <a:xfrm>
            <a:off x="677335" y="4050831"/>
            <a:ext cx="4079721" cy="1096901"/>
          </a:xfrm>
        </p:spPr>
        <p:txBody>
          <a:bodyPr>
            <a:normAutofit/>
          </a:bodyPr>
          <a:lstStyle/>
          <a:p>
            <a:pPr eaLnBrk="1" hangingPunct="1"/>
            <a:r>
              <a:rPr lang="es-ES_tradnl" altLang="en-US" sz="1600" b="1" dirty="0"/>
              <a:t>PLANES DE GESTIÓN AMBIENTAL</a:t>
            </a:r>
          </a:p>
        </p:txBody>
      </p:sp>
      <p:cxnSp>
        <p:nvCxnSpPr>
          <p:cNvPr id="83" name="Straight Connector 8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BC9EAEED-5798-46AE-827F-D7CBFCED1179}"/>
              </a:ext>
            </a:extLst>
          </p:cNvPr>
          <p:cNvSpPr>
            <a:spLocks noGrp="1" noChangeArrowheads="1"/>
          </p:cNvSpPr>
          <p:nvPr>
            <p:ph type="title"/>
          </p:nvPr>
        </p:nvSpPr>
        <p:spPr>
          <a:xfrm>
            <a:off x="652481" y="1382486"/>
            <a:ext cx="3547581" cy="4093028"/>
          </a:xfrm>
        </p:spPr>
        <p:txBody>
          <a:bodyPr anchor="ctr">
            <a:normAutofit/>
          </a:bodyPr>
          <a:lstStyle/>
          <a:p>
            <a:pPr eaLnBrk="1" hangingPunct="1"/>
            <a:r>
              <a:rPr lang="es-ES_tradnl" altLang="en-US" sz="4400" b="1">
                <a:latin typeface="Arial" panose="020B0604020202020204" pitchFamily="34" charset="0"/>
              </a:rPr>
              <a:t>Objetivos</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33" name="Rectangle 3">
            <a:extLst>
              <a:ext uri="{FF2B5EF4-FFF2-40B4-BE49-F238E27FC236}">
                <a16:creationId xmlns:a16="http://schemas.microsoft.com/office/drawing/2014/main" id="{17959A61-3D07-4220-95D6-6823EB093F3E}"/>
              </a:ext>
            </a:extLst>
          </p:cNvPr>
          <p:cNvGraphicFramePr>
            <a:graphicFrameLocks noGrp="1"/>
          </p:cNvGraphicFramePr>
          <p:nvPr>
            <p:ph idx="1"/>
            <p:extLst>
              <p:ext uri="{D42A27DB-BD31-4B8C-83A1-F6EECF244321}">
                <p14:modId xmlns:p14="http://schemas.microsoft.com/office/powerpoint/2010/main" val="171825639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DB51ED0-E977-4C41-9934-C387FBAC937C}"/>
              </a:ext>
            </a:extLst>
          </p:cNvPr>
          <p:cNvSpPr>
            <a:spLocks noGrp="1" noChangeArrowheads="1"/>
          </p:cNvSpPr>
          <p:nvPr>
            <p:ph type="title"/>
          </p:nvPr>
        </p:nvSpPr>
        <p:spPr>
          <a:xfrm>
            <a:off x="2438400" y="277813"/>
            <a:ext cx="7772400" cy="1066800"/>
          </a:xfrm>
        </p:spPr>
        <p:txBody>
          <a:bodyPr/>
          <a:lstStyle/>
          <a:p>
            <a:pPr eaLnBrk="1" hangingPunct="1"/>
            <a:r>
              <a:rPr lang="es-AR" altLang="en-US" sz="3200" b="1">
                <a:solidFill>
                  <a:schemeClr val="hlink"/>
                </a:solidFill>
                <a:latin typeface="Arial" panose="020B0604020202020204" pitchFamily="34" charset="0"/>
                <a:cs typeface="Times New Roman" panose="02020603050405020304" pitchFamily="18" charset="0"/>
              </a:rPr>
              <a:t>Contenidos</a:t>
            </a:r>
            <a:endParaRPr lang="en-US" altLang="en-US" sz="3200" b="1">
              <a:solidFill>
                <a:schemeClr val="hlink"/>
              </a:solidFill>
              <a:latin typeface="Arial" panose="020B0604020202020204" pitchFamily="34" charset="0"/>
              <a:cs typeface="Times New Roman" panose="02020603050405020304" pitchFamily="18" charset="0"/>
            </a:endParaRPr>
          </a:p>
        </p:txBody>
      </p:sp>
      <p:sp>
        <p:nvSpPr>
          <p:cNvPr id="11267" name="Rectangle 3">
            <a:extLst>
              <a:ext uri="{FF2B5EF4-FFF2-40B4-BE49-F238E27FC236}">
                <a16:creationId xmlns:a16="http://schemas.microsoft.com/office/drawing/2014/main" id="{8F40E231-5E28-433D-8362-1DC8E8AEC603}"/>
              </a:ext>
            </a:extLst>
          </p:cNvPr>
          <p:cNvSpPr>
            <a:spLocks noGrp="1" noChangeArrowheads="1"/>
          </p:cNvSpPr>
          <p:nvPr>
            <p:ph idx="1"/>
          </p:nvPr>
        </p:nvSpPr>
        <p:spPr/>
        <p:txBody>
          <a:bodyPr>
            <a:normAutofit fontScale="92500" lnSpcReduction="10000"/>
          </a:bodyPr>
          <a:lstStyle/>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Concepto de ambiente.</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Evolución del Concepto del Cuidado Ambiental.</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Concepto de Gestión del Ambiente.</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Planes de Gestión Ambiental.</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Elementos de los PGA.</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Estrategias de los PGA.</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Normativa. </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Responsabilidades.</a:t>
            </a:r>
          </a:p>
          <a:p>
            <a:pPr marL="609600" indent="-609600">
              <a:buFont typeface="Wingdings" panose="05000000000000000000" pitchFamily="2" charset="2"/>
              <a:buAutoNum type="arabicPeriod"/>
            </a:pPr>
            <a:r>
              <a:rPr lang="es-AR" altLang="en-US" sz="2400" b="1">
                <a:solidFill>
                  <a:schemeClr val="tx2"/>
                </a:solidFill>
                <a:cs typeface="Times New Roman" panose="02020603050405020304" pitchFamily="18" charset="0"/>
              </a:rPr>
              <a:t>Los Planes de Gestión Ambiental en las obras de Ingeniería.</a:t>
            </a:r>
          </a:p>
          <a:p>
            <a:pPr marL="609600" indent="-609600">
              <a:buFont typeface="Wingdings" panose="05000000000000000000" pitchFamily="2" charset="2"/>
              <a:buAutoNum type="arabicPeriod"/>
            </a:pPr>
            <a:endParaRPr lang="es-AR" altLang="en-US" sz="2400" b="1">
              <a:solidFill>
                <a:schemeClr val="hlink"/>
              </a:solidFill>
              <a:latin typeface="Bookman Old Style" panose="02050604050505020204" pitchFamily="18" charset="0"/>
              <a:cs typeface="Times New Roman" panose="02020603050405020304" pitchFamily="18" charset="0"/>
            </a:endParaRPr>
          </a:p>
        </p:txBody>
      </p:sp>
      <p:sp>
        <p:nvSpPr>
          <p:cNvPr id="23556" name="Rectangle 4">
            <a:extLst>
              <a:ext uri="{FF2B5EF4-FFF2-40B4-BE49-F238E27FC236}">
                <a16:creationId xmlns:a16="http://schemas.microsoft.com/office/drawing/2014/main" id="{71998AB3-1F3F-4FB4-8DEE-F8F63207CA5F}"/>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ondor">
            <a:extLst>
              <a:ext uri="{FF2B5EF4-FFF2-40B4-BE49-F238E27FC236}">
                <a16:creationId xmlns:a16="http://schemas.microsoft.com/office/drawing/2014/main" id="{6477E303-9CF2-45D6-B6A7-E5F40FE6E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91126"/>
            <a:ext cx="22685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2" descr="f_elcachape">
            <a:extLst>
              <a:ext uri="{FF2B5EF4-FFF2-40B4-BE49-F238E27FC236}">
                <a16:creationId xmlns:a16="http://schemas.microsoft.com/office/drawing/2014/main" id="{C7DC1617-42AA-4B5A-B472-BDC030342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9" y="4914900"/>
            <a:ext cx="2447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a:extLst>
              <a:ext uri="{FF2B5EF4-FFF2-40B4-BE49-F238E27FC236}">
                <a16:creationId xmlns:a16="http://schemas.microsoft.com/office/drawing/2014/main" id="{C2329B3D-A299-4CA4-B3FE-8834FE1C1C40}"/>
              </a:ext>
            </a:extLst>
          </p:cNvPr>
          <p:cNvSpPr>
            <a:spLocks noGrp="1" noChangeArrowheads="1"/>
          </p:cNvSpPr>
          <p:nvPr>
            <p:ph type="title"/>
          </p:nvPr>
        </p:nvSpPr>
        <p:spPr>
          <a:xfrm>
            <a:off x="2041525" y="119760"/>
            <a:ext cx="7842250" cy="1339850"/>
          </a:xfrm>
        </p:spPr>
        <p:txBody>
          <a:bodyPr>
            <a:normAutofit fontScale="90000"/>
          </a:bodyPr>
          <a:lstStyle/>
          <a:p>
            <a:pPr eaLnBrk="1" hangingPunct="1"/>
            <a:br>
              <a:rPr lang="es-ES_tradnl" altLang="en-US" sz="3400" b="1" dirty="0"/>
            </a:br>
            <a:r>
              <a:rPr lang="es-ES_tradnl" altLang="en-US" sz="3200" b="1" dirty="0">
                <a:solidFill>
                  <a:schemeClr val="hlink"/>
                </a:solidFill>
                <a:latin typeface="Arial" panose="020B0604020202020204" pitchFamily="34" charset="0"/>
              </a:rPr>
              <a:t>Medio ambiente, ambiente o entorno</a:t>
            </a:r>
            <a:r>
              <a:rPr lang="es-ES_tradnl" altLang="en-US" sz="3400" dirty="0"/>
              <a:t> </a:t>
            </a:r>
            <a:br>
              <a:rPr lang="es-ES_tradnl" altLang="en-US" sz="3400" dirty="0"/>
            </a:br>
            <a:endParaRPr lang="es-ES_tradnl" altLang="en-US" dirty="0"/>
          </a:p>
        </p:txBody>
      </p:sp>
      <p:sp>
        <p:nvSpPr>
          <p:cNvPr id="24581" name="Rectangle 3">
            <a:extLst>
              <a:ext uri="{FF2B5EF4-FFF2-40B4-BE49-F238E27FC236}">
                <a16:creationId xmlns:a16="http://schemas.microsoft.com/office/drawing/2014/main" id="{1E807F0F-A179-4B9C-8508-AE34852D226F}"/>
              </a:ext>
            </a:extLst>
          </p:cNvPr>
          <p:cNvSpPr>
            <a:spLocks noGrp="1" noChangeArrowheads="1"/>
          </p:cNvSpPr>
          <p:nvPr>
            <p:ph idx="1"/>
          </p:nvPr>
        </p:nvSpPr>
        <p:spPr>
          <a:xfrm>
            <a:off x="786384" y="1628775"/>
            <a:ext cx="7397179" cy="3116961"/>
          </a:xfrm>
        </p:spPr>
        <p:txBody>
          <a:bodyPr/>
          <a:lstStyle/>
          <a:p>
            <a:pPr eaLnBrk="1" hangingPunct="1"/>
            <a:r>
              <a:rPr lang="es-ES_tradnl" altLang="en-US" sz="2400" b="1" dirty="0">
                <a:solidFill>
                  <a:schemeClr val="tx1"/>
                </a:solidFill>
              </a:rPr>
              <a:t>Es lo que rodea a un organismo o varios organismos (desde los alrededores inmediatos). </a:t>
            </a:r>
          </a:p>
          <a:p>
            <a:pPr eaLnBrk="1" hangingPunct="1"/>
            <a:r>
              <a:rPr lang="es-ES_tradnl" altLang="en-US" sz="2400" b="1" dirty="0">
                <a:solidFill>
                  <a:schemeClr val="tx1"/>
                </a:solidFill>
              </a:rPr>
              <a:t>La totalidad y cada una de las partes de un ecosistema.</a:t>
            </a:r>
          </a:p>
          <a:p>
            <a:pPr eaLnBrk="1" hangingPunct="1"/>
            <a:r>
              <a:rPr lang="es-ES_tradnl" altLang="en-US" sz="2400" b="1" dirty="0">
                <a:solidFill>
                  <a:schemeClr val="tx1"/>
                </a:solidFill>
              </a:rPr>
              <a:t>Factores y elementos naturales o artificiales que interactúan y condicionan la vida del hombre.</a:t>
            </a:r>
            <a:r>
              <a:rPr lang="es-ES_tradnl" altLang="en-US" dirty="0">
                <a:solidFill>
                  <a:schemeClr val="tx1"/>
                </a:solidFill>
              </a:rPr>
              <a:t> </a:t>
            </a:r>
          </a:p>
          <a:p>
            <a:pPr eaLnBrk="1" hangingPunct="1"/>
            <a:endParaRPr lang="es-ES_tradnl" altLang="en-US" dirty="0">
              <a:solidFill>
                <a:schemeClr val="tx1"/>
              </a:solidFill>
            </a:endParaRPr>
          </a:p>
          <a:p>
            <a:pPr eaLnBrk="1" hangingPunct="1"/>
            <a:endParaRPr lang="es-ES_tradnl" altLang="en-US" sz="4000" dirty="0">
              <a:solidFill>
                <a:schemeClr val="tx1"/>
              </a:solidFill>
            </a:endParaRPr>
          </a:p>
        </p:txBody>
      </p:sp>
      <p:pic>
        <p:nvPicPr>
          <p:cNvPr id="119812" name="Picture 4" descr="PICT0014_JPG">
            <a:extLst>
              <a:ext uri="{FF2B5EF4-FFF2-40B4-BE49-F238E27FC236}">
                <a16:creationId xmlns:a16="http://schemas.microsoft.com/office/drawing/2014/main" id="{FA635B5F-B5A8-42C5-A992-1A14E86FA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026" y="1268413"/>
            <a:ext cx="23399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descr="PICT0021">
            <a:extLst>
              <a:ext uri="{FF2B5EF4-FFF2-40B4-BE49-F238E27FC236}">
                <a16:creationId xmlns:a16="http://schemas.microsoft.com/office/drawing/2014/main" id="{67C1D9C0-0B34-4653-A8E4-4861D1B4E4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950" y="2565401"/>
            <a:ext cx="20510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2003la-0925-071d-w 8">
            <a:extLst>
              <a:ext uri="{FF2B5EF4-FFF2-40B4-BE49-F238E27FC236}">
                <a16:creationId xmlns:a16="http://schemas.microsoft.com/office/drawing/2014/main" id="{0C7322A5-76B3-432A-9E62-BAF38810C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0514" y="4508501"/>
            <a:ext cx="14874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2" name="Picture 14" descr="petroleo">
            <a:extLst>
              <a:ext uri="{FF2B5EF4-FFF2-40B4-BE49-F238E27FC236}">
                <a16:creationId xmlns:a16="http://schemas.microsoft.com/office/drawing/2014/main" id="{18BF4209-90E8-4BF0-9A70-DB1F2B4DA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0464" y="5373688"/>
            <a:ext cx="17287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amond(in)">
                                      <p:cBhvr>
                                        <p:cTn id="7" dur="2000"/>
                                        <p:tgtEl>
                                          <p:spTgt spid="119812"/>
                                        </p:tgtEl>
                                      </p:cBhvr>
                                    </p:animEffect>
                                  </p:childTnLst>
                                </p:cTn>
                              </p:par>
                            </p:childTnLst>
                          </p:cTn>
                        </p:par>
                        <p:par>
                          <p:cTn id="8" fill="hold" nodeType="afterGroup">
                            <p:stCondLst>
                              <p:cond delay="2000"/>
                            </p:stCondLst>
                            <p:childTnLst>
                              <p:par>
                                <p:cTn id="9" presetID="4" presetClass="entr" presetSubtype="32" fill="hold" nodeType="afterEffect">
                                  <p:stCondLst>
                                    <p:cond delay="0"/>
                                  </p:stCondLst>
                                  <p:childTnLst>
                                    <p:set>
                                      <p:cBhvr>
                                        <p:cTn id="10" dur="1" fill="hold">
                                          <p:stCondLst>
                                            <p:cond delay="0"/>
                                          </p:stCondLst>
                                        </p:cTn>
                                        <p:tgtEl>
                                          <p:spTgt spid="119822"/>
                                        </p:tgtEl>
                                        <p:attrNameLst>
                                          <p:attrName>style.visibility</p:attrName>
                                        </p:attrNameLst>
                                      </p:cBhvr>
                                      <p:to>
                                        <p:strVal val="visible"/>
                                      </p:to>
                                    </p:set>
                                    <p:animEffect transition="in" filter="box(out)">
                                      <p:cBhvr>
                                        <p:cTn id="11" dur="500"/>
                                        <p:tgtEl>
                                          <p:spTgt spid="11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88B1E1C-05D8-4ABD-AA2F-C58C676CF586}"/>
              </a:ext>
            </a:extLst>
          </p:cNvPr>
          <p:cNvSpPr>
            <a:spLocks noGrp="1" noChangeArrowheads="1"/>
          </p:cNvSpPr>
          <p:nvPr>
            <p:ph type="title"/>
          </p:nvPr>
        </p:nvSpPr>
        <p:spPr>
          <a:xfrm>
            <a:off x="2239963" y="260350"/>
            <a:ext cx="8229600" cy="863600"/>
          </a:xfrm>
        </p:spPr>
        <p:txBody>
          <a:bodyPr/>
          <a:lstStyle/>
          <a:p>
            <a:pPr eaLnBrk="1" hangingPunct="1"/>
            <a:r>
              <a:rPr lang="es-ES_tradnl" altLang="en-US" sz="3200" b="1">
                <a:solidFill>
                  <a:schemeClr val="hlink"/>
                </a:solidFill>
                <a:latin typeface="Arial" panose="020B0604020202020204" pitchFamily="34" charset="0"/>
              </a:rPr>
              <a:t>Componentes del ambiente</a:t>
            </a:r>
          </a:p>
        </p:txBody>
      </p:sp>
      <p:sp>
        <p:nvSpPr>
          <p:cNvPr id="25603" name="Rectangle 3">
            <a:extLst>
              <a:ext uri="{FF2B5EF4-FFF2-40B4-BE49-F238E27FC236}">
                <a16:creationId xmlns:a16="http://schemas.microsoft.com/office/drawing/2014/main" id="{EDA731C9-C111-48F8-8C41-902ABB3F89B6}"/>
              </a:ext>
            </a:extLst>
          </p:cNvPr>
          <p:cNvSpPr>
            <a:spLocks noGrp="1" noChangeArrowheads="1"/>
          </p:cNvSpPr>
          <p:nvPr>
            <p:ph idx="1"/>
          </p:nvPr>
        </p:nvSpPr>
        <p:spPr>
          <a:xfrm>
            <a:off x="2135188" y="1412875"/>
            <a:ext cx="6697662" cy="3384550"/>
          </a:xfrm>
        </p:spPr>
        <p:txBody>
          <a:bodyPr>
            <a:normAutofit fontScale="92500" lnSpcReduction="10000"/>
          </a:bodyPr>
          <a:lstStyle/>
          <a:p>
            <a:pPr eaLnBrk="1" hangingPunct="1">
              <a:lnSpc>
                <a:spcPct val="90000"/>
              </a:lnSpc>
              <a:buFont typeface="Wingdings" panose="05000000000000000000" pitchFamily="2" charset="2"/>
              <a:buNone/>
            </a:pPr>
            <a:r>
              <a:rPr lang="es-ES_tradnl" altLang="en-US" b="1">
                <a:solidFill>
                  <a:schemeClr val="tx2"/>
                </a:solidFill>
              </a:rPr>
              <a:t>Abióticos:</a:t>
            </a:r>
            <a:r>
              <a:rPr lang="es-ES_tradnl" altLang="en-US" sz="2400" b="1">
                <a:solidFill>
                  <a:schemeClr val="tx2"/>
                </a:solidFill>
              </a:rPr>
              <a:t> </a:t>
            </a:r>
            <a:r>
              <a:rPr lang="es-ES_tradnl" altLang="en-US" sz="2400">
                <a:solidFill>
                  <a:schemeClr val="tx2"/>
                </a:solidFill>
              </a:rPr>
              <a:t>Componentes que no tienen  </a:t>
            </a:r>
          </a:p>
          <a:p>
            <a:pPr eaLnBrk="1" hangingPunct="1">
              <a:lnSpc>
                <a:spcPct val="90000"/>
              </a:lnSpc>
              <a:buFont typeface="Wingdings" panose="05000000000000000000" pitchFamily="2" charset="2"/>
              <a:buNone/>
            </a:pPr>
            <a:r>
              <a:rPr lang="es-ES_tradnl" altLang="en-US" sz="2400">
                <a:solidFill>
                  <a:schemeClr val="tx2"/>
                </a:solidFill>
              </a:rPr>
              <a:t>vida, tales como la energía, las rocas y </a:t>
            </a:r>
          </a:p>
          <a:p>
            <a:pPr eaLnBrk="1" hangingPunct="1">
              <a:lnSpc>
                <a:spcPct val="90000"/>
              </a:lnSpc>
              <a:buFont typeface="Wingdings" panose="05000000000000000000" pitchFamily="2" charset="2"/>
              <a:buNone/>
            </a:pPr>
            <a:r>
              <a:rPr lang="es-ES_tradnl" altLang="en-US" sz="2400">
                <a:solidFill>
                  <a:schemeClr val="tx2"/>
                </a:solidFill>
              </a:rPr>
              <a:t>minerales, el agua, los suelos, la atmósfera, </a:t>
            </a:r>
          </a:p>
          <a:p>
            <a:pPr eaLnBrk="1" hangingPunct="1">
              <a:lnSpc>
                <a:spcPct val="90000"/>
              </a:lnSpc>
              <a:buFont typeface="Wingdings" panose="05000000000000000000" pitchFamily="2" charset="2"/>
              <a:buNone/>
            </a:pPr>
            <a:r>
              <a:rPr lang="es-ES_tradnl" altLang="en-US" sz="2400">
                <a:solidFill>
                  <a:schemeClr val="tx2"/>
                </a:solidFill>
              </a:rPr>
              <a:t> y sus procesos de formación e interacción.</a:t>
            </a:r>
          </a:p>
          <a:p>
            <a:pPr eaLnBrk="1" hangingPunct="1">
              <a:lnSpc>
                <a:spcPct val="90000"/>
              </a:lnSpc>
            </a:pPr>
            <a:endParaRPr lang="es-ES_tradnl" altLang="en-US" sz="2400" b="1">
              <a:solidFill>
                <a:schemeClr val="tx2"/>
              </a:solidFill>
            </a:endParaRPr>
          </a:p>
          <a:p>
            <a:pPr eaLnBrk="1" hangingPunct="1">
              <a:lnSpc>
                <a:spcPct val="90000"/>
              </a:lnSpc>
              <a:buFont typeface="Wingdings" panose="05000000000000000000" pitchFamily="2" charset="2"/>
              <a:buNone/>
            </a:pPr>
            <a:r>
              <a:rPr lang="es-ES_tradnl" altLang="en-US" b="1">
                <a:solidFill>
                  <a:schemeClr val="tx2"/>
                </a:solidFill>
              </a:rPr>
              <a:t>Bióticos:</a:t>
            </a:r>
            <a:r>
              <a:rPr lang="es-ES_tradnl" altLang="en-US" sz="2400" b="1">
                <a:solidFill>
                  <a:schemeClr val="tx2"/>
                </a:solidFill>
              </a:rPr>
              <a:t> </a:t>
            </a:r>
            <a:r>
              <a:rPr lang="es-ES_tradnl" altLang="en-US" sz="2400">
                <a:solidFill>
                  <a:schemeClr val="tx2"/>
                </a:solidFill>
              </a:rPr>
              <a:t>componentes que tienen vida, </a:t>
            </a:r>
          </a:p>
          <a:p>
            <a:pPr eaLnBrk="1" hangingPunct="1">
              <a:lnSpc>
                <a:spcPct val="90000"/>
              </a:lnSpc>
              <a:buFont typeface="Wingdings" panose="05000000000000000000" pitchFamily="2" charset="2"/>
              <a:buNone/>
            </a:pPr>
            <a:r>
              <a:rPr lang="es-ES_tradnl" altLang="en-US" sz="2400">
                <a:solidFill>
                  <a:schemeClr val="tx2"/>
                </a:solidFill>
              </a:rPr>
              <a:t>tales como plantas, animales, bacterias, </a:t>
            </a:r>
          </a:p>
          <a:p>
            <a:pPr eaLnBrk="1" hangingPunct="1">
              <a:lnSpc>
                <a:spcPct val="90000"/>
              </a:lnSpc>
              <a:buFont typeface="Wingdings" panose="05000000000000000000" pitchFamily="2" charset="2"/>
              <a:buNone/>
            </a:pPr>
            <a:r>
              <a:rPr lang="es-ES_tradnl" altLang="en-US" sz="2400">
                <a:solidFill>
                  <a:schemeClr val="tx2"/>
                </a:solidFill>
              </a:rPr>
              <a:t>etc. y sus procesos de relación.</a:t>
            </a:r>
          </a:p>
          <a:p>
            <a:pPr eaLnBrk="1" hangingPunct="1">
              <a:lnSpc>
                <a:spcPct val="90000"/>
              </a:lnSpc>
              <a:buFont typeface="Wingdings" panose="05000000000000000000" pitchFamily="2" charset="2"/>
              <a:buNone/>
            </a:pPr>
            <a:endParaRPr lang="es-ES_tradnl" altLang="en-US" b="1">
              <a:solidFill>
                <a:schemeClr val="tx2"/>
              </a:solidFill>
            </a:endParaRPr>
          </a:p>
          <a:p>
            <a:pPr eaLnBrk="1" hangingPunct="1">
              <a:lnSpc>
                <a:spcPct val="90000"/>
              </a:lnSpc>
              <a:buFont typeface="Wingdings" panose="05000000000000000000" pitchFamily="2" charset="2"/>
              <a:buNone/>
            </a:pPr>
            <a:endParaRPr lang="es-ES_tradnl" altLang="en-US" b="1">
              <a:solidFill>
                <a:schemeClr val="tx2"/>
              </a:solidFill>
            </a:endParaRPr>
          </a:p>
          <a:p>
            <a:pPr eaLnBrk="1" hangingPunct="1">
              <a:lnSpc>
                <a:spcPct val="90000"/>
              </a:lnSpc>
              <a:buFont typeface="Wingdings" panose="05000000000000000000" pitchFamily="2" charset="2"/>
              <a:buNone/>
            </a:pPr>
            <a:endParaRPr lang="es-ES_tradnl" altLang="en-US" b="1">
              <a:solidFill>
                <a:schemeClr val="tx2"/>
              </a:solidFill>
            </a:endParaRPr>
          </a:p>
          <a:p>
            <a:pPr eaLnBrk="1" hangingPunct="1">
              <a:lnSpc>
                <a:spcPct val="90000"/>
              </a:lnSpc>
              <a:buFont typeface="Wingdings" panose="05000000000000000000" pitchFamily="2" charset="2"/>
              <a:buNone/>
            </a:pPr>
            <a:endParaRPr lang="es-ES_tradnl" altLang="en-US" sz="2400" b="1">
              <a:solidFill>
                <a:schemeClr val="tx2"/>
              </a:solidFill>
            </a:endParaRPr>
          </a:p>
        </p:txBody>
      </p:sp>
      <p:pic>
        <p:nvPicPr>
          <p:cNvPr id="25604" name="Picture 4" descr="volcano_vegetation01">
            <a:extLst>
              <a:ext uri="{FF2B5EF4-FFF2-40B4-BE49-F238E27FC236}">
                <a16:creationId xmlns:a16="http://schemas.microsoft.com/office/drawing/2014/main" id="{1935FA8E-DB68-48FA-9B18-5BAD7337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1484314"/>
            <a:ext cx="16192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uco">
            <a:extLst>
              <a:ext uri="{FF2B5EF4-FFF2-40B4-BE49-F238E27FC236}">
                <a16:creationId xmlns:a16="http://schemas.microsoft.com/office/drawing/2014/main" id="{18A9E434-AF5B-48CC-94DF-7775F6E55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6" y="3068639"/>
            <a:ext cx="1476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descr="soil_sample_cube">
            <a:extLst>
              <a:ext uri="{FF2B5EF4-FFF2-40B4-BE49-F238E27FC236}">
                <a16:creationId xmlns:a16="http://schemas.microsoft.com/office/drawing/2014/main" id="{163977B6-8366-4231-979D-CB3B14682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8" y="4581526"/>
            <a:ext cx="15478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earth_1_apollo17_big">
            <a:extLst>
              <a:ext uri="{FF2B5EF4-FFF2-40B4-BE49-F238E27FC236}">
                <a16:creationId xmlns:a16="http://schemas.microsoft.com/office/drawing/2014/main" id="{B9874ABD-B4EE-4119-930B-4CB9E6155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838" y="5373688"/>
            <a:ext cx="22923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descr="pond-magician-before-1-lrg">
            <a:extLst>
              <a:ext uri="{FF2B5EF4-FFF2-40B4-BE49-F238E27FC236}">
                <a16:creationId xmlns:a16="http://schemas.microsoft.com/office/drawing/2014/main" id="{C509D0BD-6E59-4F18-B2E0-697503B31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888" y="5516564"/>
            <a:ext cx="23923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Lluvia-tropical">
            <a:extLst>
              <a:ext uri="{FF2B5EF4-FFF2-40B4-BE49-F238E27FC236}">
                <a16:creationId xmlns:a16="http://schemas.microsoft.com/office/drawing/2014/main" id="{6AE98B9F-D249-4718-BC85-54FC27C69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451" y="5805488"/>
            <a:ext cx="16097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a:extLst>
              <a:ext uri="{FF2B5EF4-FFF2-40B4-BE49-F238E27FC236}">
                <a16:creationId xmlns:a16="http://schemas.microsoft.com/office/drawing/2014/main" id="{14DF78FA-D36E-441F-A983-E1A1298A99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229226"/>
            <a:ext cx="13144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EFDB6688-CAA1-4A57-A604-6839642339E1}"/>
              </a:ext>
            </a:extLst>
          </p:cNvPr>
          <p:cNvSpPr>
            <a:spLocks noGrp="1" noChangeArrowheads="1"/>
          </p:cNvSpPr>
          <p:nvPr>
            <p:ph type="body" sz="half" idx="1"/>
          </p:nvPr>
        </p:nvSpPr>
        <p:spPr>
          <a:xfrm>
            <a:off x="6743700" y="1557338"/>
            <a:ext cx="3924300" cy="4114800"/>
          </a:xfrm>
        </p:spPr>
        <p:txBody>
          <a:bodyPr/>
          <a:lstStyle/>
          <a:p>
            <a:pPr eaLnBrk="1" hangingPunct="1">
              <a:lnSpc>
                <a:spcPct val="90000"/>
              </a:lnSpc>
              <a:buClr>
                <a:srgbClr val="FF6600"/>
              </a:buClr>
              <a:buSzTx/>
              <a:buFont typeface="Wingdings" panose="05000000000000000000" pitchFamily="2" charset="2"/>
              <a:buChar char="§"/>
            </a:pPr>
            <a:r>
              <a:rPr lang="es-MX" altLang="en-US" sz="2400" b="1">
                <a:solidFill>
                  <a:srgbClr val="FF0000"/>
                </a:solidFill>
                <a:latin typeface="Tahoma" panose="020B0604030504040204" pitchFamily="34" charset="0"/>
              </a:rPr>
              <a:t>NUEVOS PARADIGMAS</a:t>
            </a:r>
          </a:p>
          <a:p>
            <a:pPr eaLnBrk="1" hangingPunct="1">
              <a:lnSpc>
                <a:spcPct val="90000"/>
              </a:lnSpc>
            </a:pPr>
            <a:endParaRPr lang="es-MX" altLang="en-US" sz="2400" b="1">
              <a:solidFill>
                <a:srgbClr val="FF0000"/>
              </a:solidFill>
              <a:latin typeface="Tahoma" panose="020B0604030504040204" pitchFamily="34" charset="0"/>
            </a:endParaRPr>
          </a:p>
          <a:p>
            <a:pPr eaLnBrk="1" hangingPunct="1">
              <a:lnSpc>
                <a:spcPct val="90000"/>
              </a:lnSpc>
              <a:buClr>
                <a:srgbClr val="FF6600"/>
              </a:buClr>
              <a:buSzTx/>
              <a:buFont typeface="Wingdings" panose="05000000000000000000" pitchFamily="2" charset="2"/>
              <a:buChar char="§"/>
            </a:pPr>
            <a:r>
              <a:rPr lang="es-MX" altLang="en-US" sz="2400" b="1">
                <a:solidFill>
                  <a:srgbClr val="FF0000"/>
                </a:solidFill>
                <a:latin typeface="Tahoma" panose="020B0604030504040204" pitchFamily="34" charset="0"/>
              </a:rPr>
              <a:t>USO SOSTENIBLE </a:t>
            </a:r>
          </a:p>
          <a:p>
            <a:pPr eaLnBrk="1" hangingPunct="1">
              <a:lnSpc>
                <a:spcPct val="90000"/>
              </a:lnSpc>
              <a:buClr>
                <a:schemeClr val="bg1"/>
              </a:buClr>
              <a:buSzTx/>
              <a:buFont typeface="Wingdings" panose="05000000000000000000" pitchFamily="2" charset="2"/>
              <a:buChar char="§"/>
            </a:pPr>
            <a:endParaRPr lang="es-MX" altLang="en-US" sz="2400" b="1">
              <a:solidFill>
                <a:srgbClr val="FF0000"/>
              </a:solidFill>
              <a:latin typeface="Tahoma" panose="020B0604030504040204" pitchFamily="34" charset="0"/>
            </a:endParaRPr>
          </a:p>
          <a:p>
            <a:pPr eaLnBrk="1" hangingPunct="1">
              <a:lnSpc>
                <a:spcPct val="90000"/>
              </a:lnSpc>
              <a:buClr>
                <a:srgbClr val="FF6600"/>
              </a:buClr>
              <a:buSzTx/>
              <a:buFont typeface="Wingdings" panose="05000000000000000000" pitchFamily="2" charset="2"/>
              <a:buChar char="§"/>
            </a:pPr>
            <a:r>
              <a:rPr lang="es-MX" altLang="en-US" sz="2400" b="1">
                <a:solidFill>
                  <a:srgbClr val="FF0000"/>
                </a:solidFill>
                <a:latin typeface="Tahoma" panose="020B0604030504040204" pitchFamily="34" charset="0"/>
              </a:rPr>
              <a:t>DESARROLLO LOCAL </a:t>
            </a:r>
          </a:p>
          <a:p>
            <a:pPr eaLnBrk="1" hangingPunct="1">
              <a:lnSpc>
                <a:spcPct val="90000"/>
              </a:lnSpc>
            </a:pPr>
            <a:endParaRPr lang="es-MX" altLang="en-US" sz="2400" b="1">
              <a:solidFill>
                <a:srgbClr val="FF0000"/>
              </a:solidFill>
              <a:latin typeface="Tahoma" panose="020B0604030504040204" pitchFamily="34" charset="0"/>
            </a:endParaRPr>
          </a:p>
          <a:p>
            <a:pPr eaLnBrk="1" hangingPunct="1">
              <a:lnSpc>
                <a:spcPct val="90000"/>
              </a:lnSpc>
              <a:buClr>
                <a:srgbClr val="FF6600"/>
              </a:buClr>
              <a:buFont typeface="Wingdings" panose="05000000000000000000" pitchFamily="2" charset="2"/>
              <a:buChar char="§"/>
            </a:pPr>
            <a:r>
              <a:rPr lang="es-MX" altLang="en-US" sz="2400" b="1">
                <a:solidFill>
                  <a:srgbClr val="FF0000"/>
                </a:solidFill>
                <a:latin typeface="Tahoma" panose="020B0604030504040204" pitchFamily="34" charset="0"/>
              </a:rPr>
              <a:t>DIVERSIDAD CULTURAL</a:t>
            </a:r>
            <a:r>
              <a:rPr lang="es-MX" altLang="en-US" sz="2400">
                <a:solidFill>
                  <a:srgbClr val="FF0000"/>
                </a:solidFill>
                <a:latin typeface="Tahoma" panose="020B0604030504040204" pitchFamily="34" charset="0"/>
              </a:rPr>
              <a:t> </a:t>
            </a:r>
            <a:endParaRPr lang="es-ES" altLang="en-US" sz="2400">
              <a:solidFill>
                <a:srgbClr val="FF0000"/>
              </a:solidFill>
              <a:latin typeface="Tahoma" panose="020B0604030504040204" pitchFamily="34" charset="0"/>
            </a:endParaRPr>
          </a:p>
        </p:txBody>
      </p:sp>
      <p:pic>
        <p:nvPicPr>
          <p:cNvPr id="26626" name="Picture 2" descr="DIVERSIDAD CULTURAL II">
            <a:extLst>
              <a:ext uri="{FF2B5EF4-FFF2-40B4-BE49-F238E27FC236}">
                <a16:creationId xmlns:a16="http://schemas.microsoft.com/office/drawing/2014/main" id="{6E1AD5EC-559F-44BE-8748-94D48DFED3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1" y="-46038"/>
            <a:ext cx="5292725" cy="6904038"/>
          </a:xfrm>
        </p:spPr>
      </p:pic>
      <p:sp>
        <p:nvSpPr>
          <p:cNvPr id="26628" name="Text Box 6">
            <a:extLst>
              <a:ext uri="{FF2B5EF4-FFF2-40B4-BE49-F238E27FC236}">
                <a16:creationId xmlns:a16="http://schemas.microsoft.com/office/drawing/2014/main" id="{39551BCF-C48C-4869-9A14-E688B03A786B}"/>
              </a:ext>
            </a:extLst>
          </p:cNvPr>
          <p:cNvSpPr txBox="1">
            <a:spLocks noChangeArrowheads="1"/>
          </p:cNvSpPr>
          <p:nvPr/>
        </p:nvSpPr>
        <p:spPr bwMode="auto">
          <a:xfrm>
            <a:off x="5808664" y="333376"/>
            <a:ext cx="223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800" b="1">
                <a:solidFill>
                  <a:srgbClr val="FF0000"/>
                </a:solidFill>
              </a:rPr>
              <a:t>SOCIALES: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6">
            <a:extLst>
              <a:ext uri="{FF2B5EF4-FFF2-40B4-BE49-F238E27FC236}">
                <a16:creationId xmlns:a16="http://schemas.microsoft.com/office/drawing/2014/main" id="{C0DADA66-708E-4485-B5E3-00F3BF42AD30}"/>
              </a:ext>
            </a:extLst>
          </p:cNvPr>
          <p:cNvSpPr txBox="1">
            <a:spLocks noChangeArrowheads="1"/>
          </p:cNvSpPr>
          <p:nvPr/>
        </p:nvSpPr>
        <p:spPr bwMode="auto">
          <a:xfrm>
            <a:off x="1847850" y="1341438"/>
            <a:ext cx="2159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ES" altLang="en-US"/>
          </a:p>
        </p:txBody>
      </p:sp>
      <p:sp>
        <p:nvSpPr>
          <p:cNvPr id="27651" name="Text Box 17">
            <a:extLst>
              <a:ext uri="{FF2B5EF4-FFF2-40B4-BE49-F238E27FC236}">
                <a16:creationId xmlns:a16="http://schemas.microsoft.com/office/drawing/2014/main" id="{63C7A585-895B-491F-93F3-19036339FD2D}"/>
              </a:ext>
            </a:extLst>
          </p:cNvPr>
          <p:cNvSpPr txBox="1">
            <a:spLocks noChangeArrowheads="1"/>
          </p:cNvSpPr>
          <p:nvPr/>
        </p:nvSpPr>
        <p:spPr bwMode="auto">
          <a:xfrm>
            <a:off x="2135188" y="1341438"/>
            <a:ext cx="820896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ES" altLang="en-US"/>
          </a:p>
        </p:txBody>
      </p:sp>
      <p:sp>
        <p:nvSpPr>
          <p:cNvPr id="27652" name="Text Box 2">
            <a:extLst>
              <a:ext uri="{FF2B5EF4-FFF2-40B4-BE49-F238E27FC236}">
                <a16:creationId xmlns:a16="http://schemas.microsoft.com/office/drawing/2014/main" id="{86587081-8C23-43E3-929B-11CA401CF725}"/>
              </a:ext>
            </a:extLst>
          </p:cNvPr>
          <p:cNvSpPr txBox="1">
            <a:spLocks noChangeArrowheads="1"/>
          </p:cNvSpPr>
          <p:nvPr/>
        </p:nvSpPr>
        <p:spPr bwMode="auto">
          <a:xfrm>
            <a:off x="3051175" y="136207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n-US" sz="1200"/>
          </a:p>
        </p:txBody>
      </p:sp>
      <p:pic>
        <p:nvPicPr>
          <p:cNvPr id="122883" name="Picture 3" descr="species-donatia1">
            <a:extLst>
              <a:ext uri="{FF2B5EF4-FFF2-40B4-BE49-F238E27FC236}">
                <a16:creationId xmlns:a16="http://schemas.microsoft.com/office/drawing/2014/main" id="{50421BA7-8100-4871-8A72-C1BCA2A31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4" name="Object 4">
            <a:extLst>
              <a:ext uri="{FF2B5EF4-FFF2-40B4-BE49-F238E27FC236}">
                <a16:creationId xmlns:a16="http://schemas.microsoft.com/office/drawing/2014/main" id="{3AD40259-4CD0-4584-96C2-993F060249AD}"/>
              </a:ext>
            </a:extLst>
          </p:cNvPr>
          <p:cNvGraphicFramePr>
            <a:graphicFrameLocks noChangeAspect="1"/>
          </p:cNvGraphicFramePr>
          <p:nvPr/>
        </p:nvGraphicFramePr>
        <p:xfrm>
          <a:off x="8004176" y="3035300"/>
          <a:ext cx="1228725" cy="857250"/>
        </p:xfrm>
        <a:graphic>
          <a:graphicData uri="http://schemas.openxmlformats.org/presentationml/2006/ole">
            <mc:AlternateContent xmlns:mc="http://schemas.openxmlformats.org/markup-compatibility/2006">
              <mc:Choice xmlns:v="urn:schemas-microsoft-com:vml" Requires="v">
                <p:oleObj name="Gráfico" r:id="rId4" imgW="2190730" imgH="1131092" progId="MSGraph.Chart.8">
                  <p:embed followColorScheme="full"/>
                </p:oleObj>
              </mc:Choice>
              <mc:Fallback>
                <p:oleObj name="Gráfico" r:id="rId4" imgW="2190730" imgH="1131092" progId="MSGraph.Chart.8">
                  <p:embed followColorScheme="full"/>
                  <p:pic>
                    <p:nvPicPr>
                      <p:cNvPr id="27654" name="Object 4">
                        <a:extLst>
                          <a:ext uri="{FF2B5EF4-FFF2-40B4-BE49-F238E27FC236}">
                            <a16:creationId xmlns:a16="http://schemas.microsoft.com/office/drawing/2014/main" id="{3AD40259-4CD0-4584-96C2-993F060249AD}"/>
                          </a:ext>
                        </a:extLst>
                      </p:cNvPr>
                      <p:cNvPicPr>
                        <a:picLocks noChangeAspect="1" noChangeArrowheads="1"/>
                      </p:cNvPicPr>
                      <p:nvPr/>
                    </p:nvPicPr>
                    <p:blipFill>
                      <a:blip r:embed="rId5"/>
                      <a:srcRect/>
                      <a:stretch>
                        <a:fillRect/>
                      </a:stretch>
                    </p:blipFill>
                    <p:spPr bwMode="auto">
                      <a:xfrm>
                        <a:off x="8004176" y="3035300"/>
                        <a:ext cx="122872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85" name="Text Box 5">
            <a:extLst>
              <a:ext uri="{FF2B5EF4-FFF2-40B4-BE49-F238E27FC236}">
                <a16:creationId xmlns:a16="http://schemas.microsoft.com/office/drawing/2014/main" id="{F088D8B9-9B2C-4525-BD96-305FB0508417}"/>
              </a:ext>
            </a:extLst>
          </p:cNvPr>
          <p:cNvSpPr txBox="1">
            <a:spLocks noChangeArrowheads="1"/>
          </p:cNvSpPr>
          <p:nvPr/>
        </p:nvSpPr>
        <p:spPr bwMode="auto">
          <a:xfrm>
            <a:off x="4295775" y="0"/>
            <a:ext cx="3284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sz="4400" b="1">
                <a:latin typeface="Comic Sans MS" panose="030F0702030302020204" pitchFamily="66" charset="0"/>
              </a:rPr>
              <a:t>AMBIENTE</a:t>
            </a:r>
            <a:endParaRPr lang="es-AR" altLang="en-US" sz="4400" b="1">
              <a:latin typeface="Comic Sans MS" panose="030F0702030302020204" pitchFamily="66" charset="0"/>
            </a:endParaRPr>
          </a:p>
        </p:txBody>
      </p:sp>
      <p:sp>
        <p:nvSpPr>
          <p:cNvPr id="122886" name="Text Box 6">
            <a:extLst>
              <a:ext uri="{FF2B5EF4-FFF2-40B4-BE49-F238E27FC236}">
                <a16:creationId xmlns:a16="http://schemas.microsoft.com/office/drawing/2014/main" id="{CB3BE98D-CF0E-4CBA-9454-6F2F44EE2C47}"/>
              </a:ext>
            </a:extLst>
          </p:cNvPr>
          <p:cNvSpPr txBox="1">
            <a:spLocks noChangeArrowheads="1"/>
          </p:cNvSpPr>
          <p:nvPr/>
        </p:nvSpPr>
        <p:spPr bwMode="auto">
          <a:xfrm>
            <a:off x="1524000" y="692150"/>
            <a:ext cx="20510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sz="2800" b="1">
                <a:latin typeface="Comic Sans MS" panose="030F0702030302020204" pitchFamily="66" charset="0"/>
              </a:rPr>
              <a:t>Fuente de </a:t>
            </a:r>
          </a:p>
          <a:p>
            <a:pPr eaLnBrk="1" hangingPunct="1"/>
            <a:r>
              <a:rPr lang="es-ES_tradnl" altLang="en-US" sz="2800" b="1">
                <a:latin typeface="Comic Sans MS" panose="030F0702030302020204" pitchFamily="66" charset="0"/>
              </a:rPr>
              <a:t>Recursos</a:t>
            </a:r>
          </a:p>
          <a:p>
            <a:pPr eaLnBrk="1" hangingPunct="1"/>
            <a:r>
              <a:rPr lang="es-ES_tradnl" altLang="en-US" sz="2800" b="1">
                <a:latin typeface="Comic Sans MS" panose="030F0702030302020204" pitchFamily="66" charset="0"/>
              </a:rPr>
              <a:t>Naturales</a:t>
            </a:r>
            <a:endParaRPr lang="es-AR" altLang="en-US" sz="2800" b="1">
              <a:latin typeface="Comic Sans MS" panose="030F0702030302020204" pitchFamily="66" charset="0"/>
            </a:endParaRPr>
          </a:p>
        </p:txBody>
      </p:sp>
      <p:sp>
        <p:nvSpPr>
          <p:cNvPr id="122887" name="Text Box 7">
            <a:extLst>
              <a:ext uri="{FF2B5EF4-FFF2-40B4-BE49-F238E27FC236}">
                <a16:creationId xmlns:a16="http://schemas.microsoft.com/office/drawing/2014/main" id="{0AB2E3F4-4034-4892-914E-6D0A2F3EC06D}"/>
              </a:ext>
            </a:extLst>
          </p:cNvPr>
          <p:cNvSpPr txBox="1">
            <a:spLocks noChangeArrowheads="1"/>
          </p:cNvSpPr>
          <p:nvPr/>
        </p:nvSpPr>
        <p:spPr bwMode="auto">
          <a:xfrm>
            <a:off x="4943475" y="836613"/>
            <a:ext cx="22494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sz="2800" b="1">
                <a:latin typeface="Comic Sans MS" panose="030F0702030302020204" pitchFamily="66" charset="0"/>
              </a:rPr>
              <a:t>Soporte de </a:t>
            </a:r>
          </a:p>
          <a:p>
            <a:pPr eaLnBrk="1" hangingPunct="1"/>
            <a:r>
              <a:rPr lang="es-ES_tradnl" altLang="en-US" sz="2800" b="1">
                <a:latin typeface="Comic Sans MS" panose="030F0702030302020204" pitchFamily="66" charset="0"/>
              </a:rPr>
              <a:t>Actividades</a:t>
            </a:r>
            <a:endParaRPr lang="es-AR" altLang="en-US" sz="2800" b="1">
              <a:latin typeface="Comic Sans MS" panose="030F0702030302020204" pitchFamily="66" charset="0"/>
            </a:endParaRPr>
          </a:p>
        </p:txBody>
      </p:sp>
      <p:sp>
        <p:nvSpPr>
          <p:cNvPr id="122888" name="Text Box 8">
            <a:extLst>
              <a:ext uri="{FF2B5EF4-FFF2-40B4-BE49-F238E27FC236}">
                <a16:creationId xmlns:a16="http://schemas.microsoft.com/office/drawing/2014/main" id="{841714D2-70CD-4C42-9EE7-AE05B696F218}"/>
              </a:ext>
            </a:extLst>
          </p:cNvPr>
          <p:cNvSpPr txBox="1">
            <a:spLocks noChangeArrowheads="1"/>
          </p:cNvSpPr>
          <p:nvPr/>
        </p:nvSpPr>
        <p:spPr bwMode="auto">
          <a:xfrm>
            <a:off x="7627938" y="836614"/>
            <a:ext cx="30400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sz="2800" b="1">
                <a:latin typeface="Comic Sans MS" panose="030F0702030302020204" pitchFamily="66" charset="0"/>
              </a:rPr>
              <a:t>    Receptor de </a:t>
            </a:r>
          </a:p>
          <a:p>
            <a:pPr algn="ctr" eaLnBrk="1" hangingPunct="1"/>
            <a:r>
              <a:rPr lang="es-ES_tradnl" altLang="en-US" sz="2800" b="1">
                <a:latin typeface="Comic Sans MS" panose="030F0702030302020204" pitchFamily="66" charset="0"/>
              </a:rPr>
              <a:t>Efluentes</a:t>
            </a:r>
          </a:p>
          <a:p>
            <a:pPr algn="ctr" eaLnBrk="1" hangingPunct="1"/>
            <a:endParaRPr lang="es-AR" altLang="en-US" sz="2800" b="1">
              <a:latin typeface="Comic Sans MS" panose="030F0702030302020204" pitchFamily="66" charset="0"/>
            </a:endParaRPr>
          </a:p>
        </p:txBody>
      </p:sp>
      <p:sp>
        <p:nvSpPr>
          <p:cNvPr id="122889" name="Text Box 9">
            <a:extLst>
              <a:ext uri="{FF2B5EF4-FFF2-40B4-BE49-F238E27FC236}">
                <a16:creationId xmlns:a16="http://schemas.microsoft.com/office/drawing/2014/main" id="{8C33DEFA-2109-4F3E-8741-DD310A79050F}"/>
              </a:ext>
            </a:extLst>
          </p:cNvPr>
          <p:cNvSpPr txBox="1">
            <a:spLocks noChangeArrowheads="1"/>
          </p:cNvSpPr>
          <p:nvPr/>
        </p:nvSpPr>
        <p:spPr bwMode="auto">
          <a:xfrm>
            <a:off x="1524001" y="2349501"/>
            <a:ext cx="2195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sz="2400" b="1">
                <a:latin typeface="Comic Sans MS" panose="030F0702030302020204" pitchFamily="66" charset="0"/>
              </a:rPr>
              <a:t>Respeto de las Tasas de renovación</a:t>
            </a:r>
            <a:endParaRPr lang="es-AR" altLang="en-US" sz="2400" b="1">
              <a:latin typeface="Comic Sans MS" panose="030F0702030302020204" pitchFamily="66" charset="0"/>
            </a:endParaRPr>
          </a:p>
        </p:txBody>
      </p:sp>
      <p:sp>
        <p:nvSpPr>
          <p:cNvPr id="122890" name="Text Box 10">
            <a:extLst>
              <a:ext uri="{FF2B5EF4-FFF2-40B4-BE49-F238E27FC236}">
                <a16:creationId xmlns:a16="http://schemas.microsoft.com/office/drawing/2014/main" id="{6B9C719A-55F2-4B16-8D6C-9A51FEFE2D3F}"/>
              </a:ext>
            </a:extLst>
          </p:cNvPr>
          <p:cNvSpPr txBox="1">
            <a:spLocks noChangeArrowheads="1"/>
          </p:cNvSpPr>
          <p:nvPr/>
        </p:nvSpPr>
        <p:spPr bwMode="auto">
          <a:xfrm>
            <a:off x="1847850" y="4724401"/>
            <a:ext cx="16065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sz="2400" b="1">
                <a:latin typeface="Comic Sans MS" panose="030F0702030302020204" pitchFamily="66" charset="0"/>
              </a:rPr>
              <a:t>Calidad </a:t>
            </a:r>
          </a:p>
          <a:p>
            <a:pPr eaLnBrk="1" hangingPunct="1"/>
            <a:r>
              <a:rPr lang="es-ES_tradnl" altLang="en-US" sz="2400" b="1">
                <a:latin typeface="Comic Sans MS" panose="030F0702030302020204" pitchFamily="66" charset="0"/>
              </a:rPr>
              <a:t>Cantidad </a:t>
            </a:r>
          </a:p>
          <a:p>
            <a:pPr eaLnBrk="1" hangingPunct="1"/>
            <a:r>
              <a:rPr lang="es-ES_tradnl" altLang="en-US" sz="2400" b="1">
                <a:latin typeface="Comic Sans MS" panose="030F0702030302020204" pitchFamily="66" charset="0"/>
              </a:rPr>
              <a:t>Régimen</a:t>
            </a:r>
            <a:endParaRPr lang="es-AR" altLang="en-US" sz="2400" b="1">
              <a:latin typeface="Comic Sans MS" panose="030F0702030302020204" pitchFamily="66" charset="0"/>
            </a:endParaRPr>
          </a:p>
        </p:txBody>
      </p:sp>
      <p:sp>
        <p:nvSpPr>
          <p:cNvPr id="122891" name="Text Box 11">
            <a:extLst>
              <a:ext uri="{FF2B5EF4-FFF2-40B4-BE49-F238E27FC236}">
                <a16:creationId xmlns:a16="http://schemas.microsoft.com/office/drawing/2014/main" id="{31185AEE-9EFB-4B08-B585-5BAA2C3BF2E5}"/>
              </a:ext>
            </a:extLst>
          </p:cNvPr>
          <p:cNvSpPr txBox="1">
            <a:spLocks noChangeArrowheads="1"/>
          </p:cNvSpPr>
          <p:nvPr/>
        </p:nvSpPr>
        <p:spPr bwMode="auto">
          <a:xfrm>
            <a:off x="4448176" y="2270125"/>
            <a:ext cx="30194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sz="2400" b="1">
                <a:latin typeface="Comic Sans MS" panose="030F0702030302020204" pitchFamily="66" charset="0"/>
              </a:rPr>
              <a:t>Respeto a la Capacidad</a:t>
            </a:r>
          </a:p>
          <a:p>
            <a:pPr algn="ctr" eaLnBrk="1" hangingPunct="1"/>
            <a:r>
              <a:rPr lang="es-ES_tradnl" altLang="en-US" sz="2400" b="1">
                <a:latin typeface="Comic Sans MS" panose="030F0702030302020204" pitchFamily="66" charset="0"/>
              </a:rPr>
              <a:t>de Carga de los</a:t>
            </a:r>
          </a:p>
          <a:p>
            <a:pPr algn="ctr" eaLnBrk="1" hangingPunct="1"/>
            <a:r>
              <a:rPr lang="es-ES_tradnl" altLang="en-US" sz="2400" b="1">
                <a:latin typeface="Comic Sans MS" panose="030F0702030302020204" pitchFamily="66" charset="0"/>
              </a:rPr>
              <a:t>Ecosistemas </a:t>
            </a:r>
          </a:p>
          <a:p>
            <a:pPr algn="ctr" eaLnBrk="1" hangingPunct="1"/>
            <a:endParaRPr lang="es-ES_tradnl" altLang="en-US" sz="2400" b="1">
              <a:latin typeface="Comic Sans MS" panose="030F0702030302020204" pitchFamily="66" charset="0"/>
            </a:endParaRPr>
          </a:p>
          <a:p>
            <a:pPr algn="ctr" eaLnBrk="1" hangingPunct="1"/>
            <a:endParaRPr lang="es-AR" altLang="en-US" sz="2400" b="1">
              <a:latin typeface="Comic Sans MS" panose="030F0702030302020204" pitchFamily="66" charset="0"/>
            </a:endParaRPr>
          </a:p>
        </p:txBody>
      </p:sp>
      <p:sp>
        <p:nvSpPr>
          <p:cNvPr id="122892" name="Text Box 12">
            <a:extLst>
              <a:ext uri="{FF2B5EF4-FFF2-40B4-BE49-F238E27FC236}">
                <a16:creationId xmlns:a16="http://schemas.microsoft.com/office/drawing/2014/main" id="{99410681-A091-4BAE-B05C-277575AD4326}"/>
              </a:ext>
            </a:extLst>
          </p:cNvPr>
          <p:cNvSpPr txBox="1">
            <a:spLocks noChangeArrowheads="1"/>
          </p:cNvSpPr>
          <p:nvPr/>
        </p:nvSpPr>
        <p:spPr bwMode="auto">
          <a:xfrm>
            <a:off x="8173166" y="2276476"/>
            <a:ext cx="22813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sz="2400" b="1">
                <a:latin typeface="Comic Sans MS" panose="030F0702030302020204" pitchFamily="66" charset="0"/>
              </a:rPr>
              <a:t>Respeto a la </a:t>
            </a:r>
          </a:p>
          <a:p>
            <a:pPr algn="ctr" eaLnBrk="1" hangingPunct="1"/>
            <a:r>
              <a:rPr lang="es-ES_tradnl" altLang="en-US" sz="2400" b="1">
                <a:latin typeface="Comic Sans MS" panose="030F0702030302020204" pitchFamily="66" charset="0"/>
              </a:rPr>
              <a:t>Capacidad </a:t>
            </a:r>
          </a:p>
          <a:p>
            <a:pPr algn="ctr" eaLnBrk="1" hangingPunct="1"/>
            <a:r>
              <a:rPr lang="es-ES_tradnl" altLang="en-US" sz="2400" b="1">
                <a:latin typeface="Comic Sans MS" panose="030F0702030302020204" pitchFamily="66" charset="0"/>
              </a:rPr>
              <a:t>de Asimilación</a:t>
            </a:r>
            <a:endParaRPr lang="es-AR" altLang="en-US" sz="2400" b="1">
              <a:latin typeface="Comic Sans MS" panose="030F0702030302020204" pitchFamily="66" charset="0"/>
            </a:endParaRPr>
          </a:p>
        </p:txBody>
      </p:sp>
      <p:sp>
        <p:nvSpPr>
          <p:cNvPr id="122893" name="Text Box 13">
            <a:extLst>
              <a:ext uri="{FF2B5EF4-FFF2-40B4-BE49-F238E27FC236}">
                <a16:creationId xmlns:a16="http://schemas.microsoft.com/office/drawing/2014/main" id="{B70790CF-A8A7-40A7-943F-CF2AADC03C9C}"/>
              </a:ext>
            </a:extLst>
          </p:cNvPr>
          <p:cNvSpPr txBox="1">
            <a:spLocks noChangeArrowheads="1"/>
          </p:cNvSpPr>
          <p:nvPr/>
        </p:nvSpPr>
        <p:spPr bwMode="auto">
          <a:xfrm>
            <a:off x="7967664" y="4724401"/>
            <a:ext cx="2078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sz="2400" b="1">
                <a:latin typeface="Comic Sans MS" panose="030F0702030302020204" pitchFamily="66" charset="0"/>
              </a:rPr>
              <a:t>Capacidad</a:t>
            </a:r>
          </a:p>
          <a:p>
            <a:pPr algn="ctr" eaLnBrk="1" hangingPunct="1"/>
            <a:r>
              <a:rPr lang="es-ES_tradnl" altLang="en-US" sz="2400" b="1">
                <a:latin typeface="Comic Sans MS" panose="030F0702030302020204" pitchFamily="66" charset="0"/>
              </a:rPr>
              <a:t>Auto- depuradora</a:t>
            </a:r>
            <a:endParaRPr lang="es-AR" altLang="en-US" sz="2400" b="1">
              <a:latin typeface="Comic Sans MS" panose="030F0702030302020204" pitchFamily="66" charset="0"/>
            </a:endParaRPr>
          </a:p>
        </p:txBody>
      </p:sp>
      <p:sp>
        <p:nvSpPr>
          <p:cNvPr id="27664" name="Text Box 15">
            <a:extLst>
              <a:ext uri="{FF2B5EF4-FFF2-40B4-BE49-F238E27FC236}">
                <a16:creationId xmlns:a16="http://schemas.microsoft.com/office/drawing/2014/main" id="{1A7A7C42-B7EF-491D-9E07-1F715814BCB4}"/>
              </a:ext>
            </a:extLst>
          </p:cNvPr>
          <p:cNvSpPr txBox="1">
            <a:spLocks noChangeArrowheads="1"/>
          </p:cNvSpPr>
          <p:nvPr/>
        </p:nvSpPr>
        <p:spPr bwMode="auto">
          <a:xfrm>
            <a:off x="4943475" y="46529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400" b="1">
                <a:latin typeface="Comic Sans MS" panose="030F0702030302020204" pitchFamily="66" charset="0"/>
              </a:rPr>
              <a:t>Procesos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additive="base">
                                        <p:cTn id="7" dur="500" fill="hold"/>
                                        <p:tgtEl>
                                          <p:spTgt spid="122885"/>
                                        </p:tgtEl>
                                        <p:attrNameLst>
                                          <p:attrName>ppt_x</p:attrName>
                                        </p:attrNameLst>
                                      </p:cBhvr>
                                      <p:tavLst>
                                        <p:tav tm="0">
                                          <p:val>
                                            <p:strVal val="0-#ppt_w/2"/>
                                          </p:val>
                                        </p:tav>
                                        <p:tav tm="100000">
                                          <p:val>
                                            <p:strVal val="#ppt_x"/>
                                          </p:val>
                                        </p:tav>
                                      </p:tavLst>
                                    </p:anim>
                                    <p:anim calcmode="lin" valueType="num">
                                      <p:cBhvr additive="base">
                                        <p:cTn id="8" dur="500" fill="hold"/>
                                        <p:tgtEl>
                                          <p:spTgt spid="1228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883"/>
                                        </p:tgtEl>
                                        <p:attrNameLst>
                                          <p:attrName>style.visibility</p:attrName>
                                        </p:attrNameLst>
                                      </p:cBhvr>
                                      <p:to>
                                        <p:strVal val="visible"/>
                                      </p:to>
                                    </p:set>
                                    <p:anim calcmode="lin" valueType="num">
                                      <p:cBhvr additive="base">
                                        <p:cTn id="13" dur="500" fill="hold"/>
                                        <p:tgtEl>
                                          <p:spTgt spid="122883"/>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6"/>
                                        </p:tgtEl>
                                        <p:attrNameLst>
                                          <p:attrName>style.visibility</p:attrName>
                                        </p:attrNameLst>
                                      </p:cBhvr>
                                      <p:to>
                                        <p:strVal val="visible"/>
                                      </p:to>
                                    </p:set>
                                    <p:anim calcmode="lin" valueType="num">
                                      <p:cBhvr additive="base">
                                        <p:cTn id="19" dur="500" fill="hold"/>
                                        <p:tgtEl>
                                          <p:spTgt spid="122886"/>
                                        </p:tgtEl>
                                        <p:attrNameLst>
                                          <p:attrName>ppt_x</p:attrName>
                                        </p:attrNameLst>
                                      </p:cBhvr>
                                      <p:tavLst>
                                        <p:tav tm="0">
                                          <p:val>
                                            <p:strVal val="0-#ppt_w/2"/>
                                          </p:val>
                                        </p:tav>
                                        <p:tav tm="100000">
                                          <p:val>
                                            <p:strVal val="#ppt_x"/>
                                          </p:val>
                                        </p:tav>
                                      </p:tavLst>
                                    </p:anim>
                                    <p:anim calcmode="lin" valueType="num">
                                      <p:cBhvr additive="base">
                                        <p:cTn id="20" dur="500" fill="hold"/>
                                        <p:tgtEl>
                                          <p:spTgt spid="1228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7"/>
                                        </p:tgtEl>
                                        <p:attrNameLst>
                                          <p:attrName>style.visibility</p:attrName>
                                        </p:attrNameLst>
                                      </p:cBhvr>
                                      <p:to>
                                        <p:strVal val="visible"/>
                                      </p:to>
                                    </p:set>
                                    <p:anim calcmode="lin" valueType="num">
                                      <p:cBhvr additive="base">
                                        <p:cTn id="25" dur="500" fill="hold"/>
                                        <p:tgtEl>
                                          <p:spTgt spid="122887"/>
                                        </p:tgtEl>
                                        <p:attrNameLst>
                                          <p:attrName>ppt_x</p:attrName>
                                        </p:attrNameLst>
                                      </p:cBhvr>
                                      <p:tavLst>
                                        <p:tav tm="0">
                                          <p:val>
                                            <p:strVal val="0-#ppt_w/2"/>
                                          </p:val>
                                        </p:tav>
                                        <p:tav tm="100000">
                                          <p:val>
                                            <p:strVal val="#ppt_x"/>
                                          </p:val>
                                        </p:tav>
                                      </p:tavLst>
                                    </p:anim>
                                    <p:anim calcmode="lin" valueType="num">
                                      <p:cBhvr additive="base">
                                        <p:cTn id="26" dur="500" fill="hold"/>
                                        <p:tgtEl>
                                          <p:spTgt spid="1228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8"/>
                                        </p:tgtEl>
                                        <p:attrNameLst>
                                          <p:attrName>style.visibility</p:attrName>
                                        </p:attrNameLst>
                                      </p:cBhvr>
                                      <p:to>
                                        <p:strVal val="visible"/>
                                      </p:to>
                                    </p:set>
                                    <p:anim calcmode="lin" valueType="num">
                                      <p:cBhvr additive="base">
                                        <p:cTn id="31" dur="500" fill="hold"/>
                                        <p:tgtEl>
                                          <p:spTgt spid="122888"/>
                                        </p:tgtEl>
                                        <p:attrNameLst>
                                          <p:attrName>ppt_x</p:attrName>
                                        </p:attrNameLst>
                                      </p:cBhvr>
                                      <p:tavLst>
                                        <p:tav tm="0">
                                          <p:val>
                                            <p:strVal val="0-#ppt_w/2"/>
                                          </p:val>
                                        </p:tav>
                                        <p:tav tm="100000">
                                          <p:val>
                                            <p:strVal val="#ppt_x"/>
                                          </p:val>
                                        </p:tav>
                                      </p:tavLst>
                                    </p:anim>
                                    <p:anim calcmode="lin" valueType="num">
                                      <p:cBhvr additive="base">
                                        <p:cTn id="32" dur="500" fill="hold"/>
                                        <p:tgtEl>
                                          <p:spTgt spid="1228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9"/>
                                        </p:tgtEl>
                                        <p:attrNameLst>
                                          <p:attrName>style.visibility</p:attrName>
                                        </p:attrNameLst>
                                      </p:cBhvr>
                                      <p:to>
                                        <p:strVal val="visible"/>
                                      </p:to>
                                    </p:set>
                                    <p:anim calcmode="lin" valueType="num">
                                      <p:cBhvr additive="base">
                                        <p:cTn id="37" dur="500" fill="hold"/>
                                        <p:tgtEl>
                                          <p:spTgt spid="122889"/>
                                        </p:tgtEl>
                                        <p:attrNameLst>
                                          <p:attrName>ppt_x</p:attrName>
                                        </p:attrNameLst>
                                      </p:cBhvr>
                                      <p:tavLst>
                                        <p:tav tm="0">
                                          <p:val>
                                            <p:strVal val="0-#ppt_w/2"/>
                                          </p:val>
                                        </p:tav>
                                        <p:tav tm="100000">
                                          <p:val>
                                            <p:strVal val="#ppt_x"/>
                                          </p:val>
                                        </p:tav>
                                      </p:tavLst>
                                    </p:anim>
                                    <p:anim calcmode="lin" valueType="num">
                                      <p:cBhvr additive="base">
                                        <p:cTn id="38" dur="500" fill="hold"/>
                                        <p:tgtEl>
                                          <p:spTgt spid="1228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890"/>
                                        </p:tgtEl>
                                        <p:attrNameLst>
                                          <p:attrName>style.visibility</p:attrName>
                                        </p:attrNameLst>
                                      </p:cBhvr>
                                      <p:to>
                                        <p:strVal val="visible"/>
                                      </p:to>
                                    </p:set>
                                    <p:anim calcmode="lin" valueType="num">
                                      <p:cBhvr additive="base">
                                        <p:cTn id="43" dur="500" fill="hold"/>
                                        <p:tgtEl>
                                          <p:spTgt spid="122890"/>
                                        </p:tgtEl>
                                        <p:attrNameLst>
                                          <p:attrName>ppt_x</p:attrName>
                                        </p:attrNameLst>
                                      </p:cBhvr>
                                      <p:tavLst>
                                        <p:tav tm="0">
                                          <p:val>
                                            <p:strVal val="0-#ppt_w/2"/>
                                          </p:val>
                                        </p:tav>
                                        <p:tav tm="100000">
                                          <p:val>
                                            <p:strVal val="#ppt_x"/>
                                          </p:val>
                                        </p:tav>
                                      </p:tavLst>
                                    </p:anim>
                                    <p:anim calcmode="lin" valueType="num">
                                      <p:cBhvr additive="base">
                                        <p:cTn id="44" dur="500" fill="hold"/>
                                        <p:tgtEl>
                                          <p:spTgt spid="12289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891"/>
                                        </p:tgtEl>
                                        <p:attrNameLst>
                                          <p:attrName>style.visibility</p:attrName>
                                        </p:attrNameLst>
                                      </p:cBhvr>
                                      <p:to>
                                        <p:strVal val="visible"/>
                                      </p:to>
                                    </p:set>
                                    <p:anim calcmode="lin" valueType="num">
                                      <p:cBhvr additive="base">
                                        <p:cTn id="49" dur="500" fill="hold"/>
                                        <p:tgtEl>
                                          <p:spTgt spid="122891"/>
                                        </p:tgtEl>
                                        <p:attrNameLst>
                                          <p:attrName>ppt_x</p:attrName>
                                        </p:attrNameLst>
                                      </p:cBhvr>
                                      <p:tavLst>
                                        <p:tav tm="0">
                                          <p:val>
                                            <p:strVal val="0-#ppt_w/2"/>
                                          </p:val>
                                        </p:tav>
                                        <p:tav tm="100000">
                                          <p:val>
                                            <p:strVal val="#ppt_x"/>
                                          </p:val>
                                        </p:tav>
                                      </p:tavLst>
                                    </p:anim>
                                    <p:anim calcmode="lin" valueType="num">
                                      <p:cBhvr additive="base">
                                        <p:cTn id="50" dur="500" fill="hold"/>
                                        <p:tgtEl>
                                          <p:spTgt spid="12289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2892"/>
                                        </p:tgtEl>
                                        <p:attrNameLst>
                                          <p:attrName>style.visibility</p:attrName>
                                        </p:attrNameLst>
                                      </p:cBhvr>
                                      <p:to>
                                        <p:strVal val="visible"/>
                                      </p:to>
                                    </p:set>
                                    <p:anim calcmode="lin" valueType="num">
                                      <p:cBhvr additive="base">
                                        <p:cTn id="55" dur="500" fill="hold"/>
                                        <p:tgtEl>
                                          <p:spTgt spid="122892"/>
                                        </p:tgtEl>
                                        <p:attrNameLst>
                                          <p:attrName>ppt_x</p:attrName>
                                        </p:attrNameLst>
                                      </p:cBhvr>
                                      <p:tavLst>
                                        <p:tav tm="0">
                                          <p:val>
                                            <p:strVal val="0-#ppt_w/2"/>
                                          </p:val>
                                        </p:tav>
                                        <p:tav tm="100000">
                                          <p:val>
                                            <p:strVal val="#ppt_x"/>
                                          </p:val>
                                        </p:tav>
                                      </p:tavLst>
                                    </p:anim>
                                    <p:anim calcmode="lin" valueType="num">
                                      <p:cBhvr additive="base">
                                        <p:cTn id="56" dur="500" fill="hold"/>
                                        <p:tgtEl>
                                          <p:spTgt spid="12289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2893"/>
                                        </p:tgtEl>
                                        <p:attrNameLst>
                                          <p:attrName>style.visibility</p:attrName>
                                        </p:attrNameLst>
                                      </p:cBhvr>
                                      <p:to>
                                        <p:strVal val="visible"/>
                                      </p:to>
                                    </p:set>
                                    <p:anim calcmode="lin" valueType="num">
                                      <p:cBhvr additive="base">
                                        <p:cTn id="61" dur="500" fill="hold"/>
                                        <p:tgtEl>
                                          <p:spTgt spid="122893"/>
                                        </p:tgtEl>
                                        <p:attrNameLst>
                                          <p:attrName>ppt_x</p:attrName>
                                        </p:attrNameLst>
                                      </p:cBhvr>
                                      <p:tavLst>
                                        <p:tav tm="0">
                                          <p:val>
                                            <p:strVal val="0-#ppt_w/2"/>
                                          </p:val>
                                        </p:tav>
                                        <p:tav tm="100000">
                                          <p:val>
                                            <p:strVal val="#ppt_x"/>
                                          </p:val>
                                        </p:tav>
                                      </p:tavLst>
                                    </p:anim>
                                    <p:anim calcmode="lin" valueType="num">
                                      <p:cBhvr additive="base">
                                        <p:cTn id="62" dur="500" fill="hold"/>
                                        <p:tgtEl>
                                          <p:spTgt spid="122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utoUpdateAnimBg="0"/>
      <p:bldP spid="122886" grpId="0" autoUpdateAnimBg="0"/>
      <p:bldP spid="122887" grpId="0" autoUpdateAnimBg="0"/>
      <p:bldP spid="122888" grpId="0" autoUpdateAnimBg="0"/>
      <p:bldP spid="122889" grpId="0" autoUpdateAnimBg="0"/>
      <p:bldP spid="122890" grpId="0" autoUpdateAnimBg="0"/>
      <p:bldP spid="122891" grpId="0" autoUpdateAnimBg="0"/>
      <p:bldP spid="122892" grpId="0" autoUpdateAnimBg="0"/>
      <p:bldP spid="12289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62D2EF-8C15-4706-806F-BE06C647E8EC}"/>
              </a:ext>
            </a:extLst>
          </p:cNvPr>
          <p:cNvSpPr>
            <a:spLocks noChangeArrowheads="1"/>
          </p:cNvSpPr>
          <p:nvPr/>
        </p:nvSpPr>
        <p:spPr bwMode="auto">
          <a:xfrm>
            <a:off x="886969" y="1600201"/>
            <a:ext cx="9665146"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s-ES_tradnl" altLang="en-US" sz="2200" b="1" dirty="0">
                <a:solidFill>
                  <a:schemeClr val="tx2"/>
                </a:solidFill>
              </a:rPr>
              <a:t>AÑOS 70´:  “ Control de la contaminación”</a:t>
            </a:r>
            <a:endParaRPr lang="es-ES_tradnl" altLang="en-US" sz="2200" dirty="0">
              <a:solidFill>
                <a:schemeClr val="tx2"/>
              </a:solidFill>
            </a:endParaRPr>
          </a:p>
          <a:p>
            <a:pPr lvl="1">
              <a:spcBef>
                <a:spcPct val="50000"/>
              </a:spcBef>
              <a:buFontTx/>
              <a:buChar char="•"/>
            </a:pPr>
            <a:r>
              <a:rPr lang="es-ES_tradnl" altLang="en-US" sz="2200" dirty="0">
                <a:solidFill>
                  <a:schemeClr val="tx2"/>
                </a:solidFill>
              </a:rPr>
              <a:t>1972 Conferencia de Estocolmo: Políticas para Control de la contaminación ambiental principalmente de aire y agua. </a:t>
            </a:r>
          </a:p>
          <a:p>
            <a:pPr lvl="1">
              <a:spcBef>
                <a:spcPct val="50000"/>
              </a:spcBef>
              <a:buFontTx/>
              <a:buChar char="•"/>
            </a:pPr>
            <a:r>
              <a:rPr lang="es-ES_tradnl" altLang="en-US" sz="2200" dirty="0">
                <a:solidFill>
                  <a:schemeClr val="tx2"/>
                </a:solidFill>
              </a:rPr>
              <a:t>Movimientos ambientalistas.</a:t>
            </a:r>
          </a:p>
          <a:p>
            <a:pPr>
              <a:spcBef>
                <a:spcPct val="50000"/>
              </a:spcBef>
              <a:buFontTx/>
              <a:buChar char="•"/>
            </a:pPr>
            <a:r>
              <a:rPr lang="es-ES_tradnl" altLang="en-US" sz="2200" b="1" dirty="0">
                <a:solidFill>
                  <a:schemeClr val="tx2"/>
                </a:solidFill>
              </a:rPr>
              <a:t>AÑOS 80´: “ Planificación ambiental”</a:t>
            </a:r>
            <a:endParaRPr lang="es-ES_tradnl" altLang="en-US" sz="2200" dirty="0">
              <a:solidFill>
                <a:schemeClr val="tx2"/>
              </a:solidFill>
            </a:endParaRPr>
          </a:p>
          <a:p>
            <a:pPr lvl="1">
              <a:spcBef>
                <a:spcPct val="50000"/>
              </a:spcBef>
              <a:buFontTx/>
              <a:buChar char="•"/>
            </a:pPr>
            <a:r>
              <a:rPr lang="es-ES_tradnl" altLang="en-US" sz="2200" dirty="0">
                <a:solidFill>
                  <a:schemeClr val="tx2"/>
                </a:solidFill>
              </a:rPr>
              <a:t>Creación de ONG´S.</a:t>
            </a:r>
          </a:p>
          <a:p>
            <a:pPr lvl="1">
              <a:spcBef>
                <a:spcPct val="50000"/>
              </a:spcBef>
              <a:buFontTx/>
              <a:buChar char="•"/>
            </a:pPr>
            <a:r>
              <a:rPr lang="es-ES_tradnl" altLang="en-US" sz="2200" dirty="0">
                <a:solidFill>
                  <a:schemeClr val="tx2"/>
                </a:solidFill>
              </a:rPr>
              <a:t>Aparición de partidos y parlamentarios “Verdes”.</a:t>
            </a:r>
          </a:p>
          <a:p>
            <a:pPr lvl="1">
              <a:spcBef>
                <a:spcPct val="50000"/>
              </a:spcBef>
              <a:buFontTx/>
              <a:buChar char="•"/>
            </a:pPr>
            <a:r>
              <a:rPr lang="es-ES_tradnl" altLang="en-US" sz="2200" dirty="0">
                <a:solidFill>
                  <a:schemeClr val="tx2"/>
                </a:solidFill>
              </a:rPr>
              <a:t>Industrias incorporan al concepto de la planificación estratégica, la variable ambiental.</a:t>
            </a:r>
          </a:p>
          <a:p>
            <a:pPr>
              <a:spcBef>
                <a:spcPct val="50000"/>
              </a:spcBef>
              <a:buFontTx/>
              <a:buChar char="•"/>
            </a:pPr>
            <a:endParaRPr lang="es-ES_tradnl" altLang="en-US" sz="2200" dirty="0">
              <a:solidFill>
                <a:schemeClr val="tx2"/>
              </a:solidFill>
            </a:endParaRPr>
          </a:p>
        </p:txBody>
      </p:sp>
      <p:sp>
        <p:nvSpPr>
          <p:cNvPr id="28675" name="Text Box 3">
            <a:extLst>
              <a:ext uri="{FF2B5EF4-FFF2-40B4-BE49-F238E27FC236}">
                <a16:creationId xmlns:a16="http://schemas.microsoft.com/office/drawing/2014/main" id="{EDB27904-5C85-4CD2-BABB-824E47CFF2E8}"/>
              </a:ext>
            </a:extLst>
          </p:cNvPr>
          <p:cNvSpPr txBox="1">
            <a:spLocks noChangeArrowheads="1"/>
          </p:cNvSpPr>
          <p:nvPr/>
        </p:nvSpPr>
        <p:spPr bwMode="auto">
          <a:xfrm>
            <a:off x="2063750" y="33337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3200" b="1">
                <a:solidFill>
                  <a:schemeClr val="hlink"/>
                </a:solidFill>
              </a:rPr>
              <a:t>Evolución del Concepto del Cuidado del Ambiente</a:t>
            </a:r>
          </a:p>
        </p:txBody>
      </p:sp>
      <p:sp>
        <p:nvSpPr>
          <p:cNvPr id="28676" name="Rectangle 4">
            <a:extLst>
              <a:ext uri="{FF2B5EF4-FFF2-40B4-BE49-F238E27FC236}">
                <a16:creationId xmlns:a16="http://schemas.microsoft.com/office/drawing/2014/main" id="{B4B5AC35-17C2-4DBD-BD30-F70F1EB52764}"/>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renada"/>
                                        </p:tgtEl>
                                      </p:cMediaNode>
                                    </p:audio>
                                  </p:subTnLst>
                                </p:cTn>
                              </p:par>
                              <p:par>
                                <p:cTn id="9" presetID="2" presetClass="entr" presetSubtype="2" fill="hold" grpId="0" nodeType="with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 calcmode="lin" valueType="num">
                                      <p:cBhvr additive="base">
                                        <p:cTn id="11" dur="500" fill="hold"/>
                                        <p:tgtEl>
                                          <p:spTgt spid="1229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Frenada"/>
                                        </p:tgtEl>
                                      </p:cMediaNode>
                                    </p:audio>
                                  </p:subTnLst>
                                </p:cTn>
                              </p:par>
                              <p:par>
                                <p:cTn id="13" presetID="2" presetClass="entr" presetSubtype="2" fill="hold" grpId="0" nodeType="with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 calcmode="lin" valueType="num">
                                      <p:cBhvr additive="base">
                                        <p:cTn id="15" dur="500" fill="hold"/>
                                        <p:tgtEl>
                                          <p:spTgt spid="1229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Frenada"/>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290">
                                            <p:txEl>
                                              <p:pRg st="3" end="3"/>
                                            </p:txEl>
                                          </p:spTgt>
                                        </p:tgtEl>
                                        <p:attrNameLst>
                                          <p:attrName>style.visibility</p:attrName>
                                        </p:attrNameLst>
                                      </p:cBhvr>
                                      <p:to>
                                        <p:strVal val="visible"/>
                                      </p:to>
                                    </p:set>
                                    <p:anim calcmode="lin" valueType="num">
                                      <p:cBhvr additive="base">
                                        <p:cTn id="21" dur="500" fill="hold"/>
                                        <p:tgtEl>
                                          <p:spTgt spid="12290">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Frenada"/>
                                        </p:tgtEl>
                                      </p:cMediaNode>
                                    </p:audio>
                                  </p:subTnLst>
                                </p:cTn>
                              </p:par>
                              <p:par>
                                <p:cTn id="23" presetID="2" presetClass="entr" presetSubtype="2" fill="hold" grpId="0" nodeType="withEffect">
                                  <p:stCondLst>
                                    <p:cond delay="0"/>
                                  </p:stCondLst>
                                  <p:childTnLst>
                                    <p:set>
                                      <p:cBhvr>
                                        <p:cTn id="24" dur="1" fill="hold">
                                          <p:stCondLst>
                                            <p:cond delay="0"/>
                                          </p:stCondLst>
                                        </p:cTn>
                                        <p:tgtEl>
                                          <p:spTgt spid="12290">
                                            <p:txEl>
                                              <p:pRg st="4" end="4"/>
                                            </p:txEl>
                                          </p:spTgt>
                                        </p:tgtEl>
                                        <p:attrNameLst>
                                          <p:attrName>style.visibility</p:attrName>
                                        </p:attrNameLst>
                                      </p:cBhvr>
                                      <p:to>
                                        <p:strVal val="visible"/>
                                      </p:to>
                                    </p:set>
                                    <p:anim calcmode="lin" valueType="num">
                                      <p:cBhvr additive="base">
                                        <p:cTn id="25" dur="500" fill="hold"/>
                                        <p:tgtEl>
                                          <p:spTgt spid="1229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Frenada"/>
                                        </p:tgtEl>
                                      </p:cMediaNode>
                                    </p:audio>
                                  </p:subTnLst>
                                </p:cTn>
                              </p:par>
                              <p:par>
                                <p:cTn id="27" presetID="2" presetClass="entr" presetSubtype="2" fill="hold" grpId="0" nodeType="withEffect">
                                  <p:stCondLst>
                                    <p:cond delay="0"/>
                                  </p:stCondLst>
                                  <p:childTnLst>
                                    <p:set>
                                      <p:cBhvr>
                                        <p:cTn id="28" dur="1" fill="hold">
                                          <p:stCondLst>
                                            <p:cond delay="0"/>
                                          </p:stCondLst>
                                        </p:cTn>
                                        <p:tgtEl>
                                          <p:spTgt spid="12290">
                                            <p:txEl>
                                              <p:pRg st="5" end="5"/>
                                            </p:txEl>
                                          </p:spTgt>
                                        </p:tgtEl>
                                        <p:attrNameLst>
                                          <p:attrName>style.visibility</p:attrName>
                                        </p:attrNameLst>
                                      </p:cBhvr>
                                      <p:to>
                                        <p:strVal val="visible"/>
                                      </p:to>
                                    </p:set>
                                    <p:anim calcmode="lin" valueType="num">
                                      <p:cBhvr additive="base">
                                        <p:cTn id="29" dur="500" fill="hold"/>
                                        <p:tgtEl>
                                          <p:spTgt spid="12290">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29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Frenada"/>
                                        </p:tgtEl>
                                      </p:cMediaNode>
                                    </p:audio>
                                  </p:subTnLst>
                                </p:cTn>
                              </p:par>
                              <p:par>
                                <p:cTn id="31" presetID="2" presetClass="entr" presetSubtype="2" fill="hold" grpId="0" nodeType="withEffect">
                                  <p:stCondLst>
                                    <p:cond delay="0"/>
                                  </p:stCondLst>
                                  <p:childTnLst>
                                    <p:set>
                                      <p:cBhvr>
                                        <p:cTn id="32" dur="1" fill="hold">
                                          <p:stCondLst>
                                            <p:cond delay="0"/>
                                          </p:stCondLst>
                                        </p:cTn>
                                        <p:tgtEl>
                                          <p:spTgt spid="12290">
                                            <p:txEl>
                                              <p:pRg st="6" end="6"/>
                                            </p:txEl>
                                          </p:spTgt>
                                        </p:tgtEl>
                                        <p:attrNameLst>
                                          <p:attrName>style.visibility</p:attrName>
                                        </p:attrNameLst>
                                      </p:cBhvr>
                                      <p:to>
                                        <p:strVal val="visible"/>
                                      </p:to>
                                    </p:set>
                                    <p:anim calcmode="lin" valueType="num">
                                      <p:cBhvr additive="base">
                                        <p:cTn id="33" dur="500" fill="hold"/>
                                        <p:tgtEl>
                                          <p:spTgt spid="12290">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29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Frenad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BB4B797E-144B-42B9-9F8A-3F347D330BEB}"/>
              </a:ext>
            </a:extLst>
          </p:cNvPr>
          <p:cNvSpPr txBox="1">
            <a:spLocks noChangeArrowheads="1"/>
          </p:cNvSpPr>
          <p:nvPr/>
        </p:nvSpPr>
        <p:spPr bwMode="auto">
          <a:xfrm>
            <a:off x="539496" y="1447800"/>
            <a:ext cx="982370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s-ES_tradnl" altLang="en-US" sz="2200" b="1" dirty="0">
                <a:solidFill>
                  <a:schemeClr val="tx2"/>
                </a:solidFill>
              </a:rPr>
              <a:t> AÑOS 90´: “ Actuación responsable”</a:t>
            </a:r>
            <a:endParaRPr lang="es-ES_tradnl" altLang="en-US" sz="2200" dirty="0">
              <a:solidFill>
                <a:schemeClr val="tx2"/>
              </a:solidFill>
            </a:endParaRPr>
          </a:p>
          <a:p>
            <a:pPr lvl="1">
              <a:spcBef>
                <a:spcPct val="50000"/>
              </a:spcBef>
              <a:buFontTx/>
              <a:buChar char="•"/>
            </a:pPr>
            <a:r>
              <a:rPr lang="es-ES_tradnl" altLang="en-US" sz="2200" dirty="0">
                <a:solidFill>
                  <a:schemeClr val="tx2"/>
                </a:solidFill>
              </a:rPr>
              <a:t>1992 Conferencia Mundial de Río de Janeiro firma de tratados de biodiversidad, eliminación CFC, etc.</a:t>
            </a:r>
          </a:p>
          <a:p>
            <a:pPr lvl="1">
              <a:spcBef>
                <a:spcPct val="50000"/>
              </a:spcBef>
              <a:buFontTx/>
              <a:buChar char="•"/>
            </a:pPr>
            <a:r>
              <a:rPr lang="es-ES_tradnl" altLang="en-US" sz="2200" dirty="0">
                <a:solidFill>
                  <a:schemeClr val="tx2"/>
                </a:solidFill>
              </a:rPr>
              <a:t>Industria responsable de impactos ambientales de sus productos y subproductos. Contaminador- Pagador. </a:t>
            </a:r>
          </a:p>
          <a:p>
            <a:pPr lvl="1">
              <a:spcBef>
                <a:spcPct val="50000"/>
              </a:spcBef>
              <a:buFontTx/>
              <a:buChar char="•"/>
            </a:pPr>
            <a:r>
              <a:rPr lang="es-ES_tradnl" altLang="en-US" sz="2200" dirty="0">
                <a:solidFill>
                  <a:schemeClr val="tx2"/>
                </a:solidFill>
              </a:rPr>
              <a:t>Enfoque global sobre la protección ambiental.</a:t>
            </a:r>
          </a:p>
          <a:p>
            <a:pPr lvl="1">
              <a:spcBef>
                <a:spcPct val="50000"/>
              </a:spcBef>
              <a:buFontTx/>
              <a:buChar char="•"/>
            </a:pPr>
            <a:r>
              <a:rPr lang="es-ES_tradnl" altLang="en-US" sz="2200" dirty="0">
                <a:solidFill>
                  <a:schemeClr val="tx2"/>
                </a:solidFill>
              </a:rPr>
              <a:t>Concepto de Sistema de Gestión Ambiental formalizado por BS 7750.</a:t>
            </a:r>
          </a:p>
          <a:p>
            <a:pPr lvl="1">
              <a:spcBef>
                <a:spcPct val="50000"/>
              </a:spcBef>
              <a:buFontTx/>
              <a:buChar char="•"/>
            </a:pPr>
            <a:r>
              <a:rPr lang="es-ES_tradnl" altLang="en-US" sz="2200" dirty="0">
                <a:solidFill>
                  <a:schemeClr val="tx2"/>
                </a:solidFill>
              </a:rPr>
              <a:t> Unión Europea, Reglamento N</a:t>
            </a:r>
            <a:r>
              <a:rPr lang="es-ES_tradnl" altLang="en-US" sz="2200" baseline="30000" dirty="0">
                <a:solidFill>
                  <a:schemeClr val="tx2"/>
                </a:solidFill>
              </a:rPr>
              <a:t>o</a:t>
            </a:r>
            <a:r>
              <a:rPr lang="es-ES_tradnl" altLang="en-US" sz="2200" dirty="0">
                <a:solidFill>
                  <a:schemeClr val="tx2"/>
                </a:solidFill>
              </a:rPr>
              <a:t> 1836/93 “Sistema Comunitario de Ecogestión y Auditoría”.</a:t>
            </a:r>
          </a:p>
          <a:p>
            <a:pPr lvl="1">
              <a:spcBef>
                <a:spcPct val="50000"/>
              </a:spcBef>
              <a:buFontTx/>
              <a:buChar char="•"/>
            </a:pPr>
            <a:r>
              <a:rPr lang="es-ES_tradnl" altLang="en-US" sz="2200" dirty="0">
                <a:solidFill>
                  <a:schemeClr val="tx2"/>
                </a:solidFill>
              </a:rPr>
              <a:t> ISO, en 1993 considera la necesidad de crear normas sobre gestión ambiental y en 1996 se aprueba la serie 14000.</a:t>
            </a:r>
          </a:p>
        </p:txBody>
      </p:sp>
      <p:sp>
        <p:nvSpPr>
          <p:cNvPr id="29699" name="Rectangle 3">
            <a:extLst>
              <a:ext uri="{FF2B5EF4-FFF2-40B4-BE49-F238E27FC236}">
                <a16:creationId xmlns:a16="http://schemas.microsoft.com/office/drawing/2014/main" id="{8B434B47-94C0-4E91-ADF5-0A3E763F00E8}"/>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29700" name="Text Box 4">
            <a:extLst>
              <a:ext uri="{FF2B5EF4-FFF2-40B4-BE49-F238E27FC236}">
                <a16:creationId xmlns:a16="http://schemas.microsoft.com/office/drawing/2014/main" id="{F2A592F7-16AD-4506-92EA-4209447CD358}"/>
              </a:ext>
            </a:extLst>
          </p:cNvPr>
          <p:cNvSpPr txBox="1">
            <a:spLocks noChangeArrowheads="1"/>
          </p:cNvSpPr>
          <p:nvPr/>
        </p:nvSpPr>
        <p:spPr bwMode="auto">
          <a:xfrm>
            <a:off x="539496" y="333375"/>
            <a:ext cx="98252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3200" b="1" dirty="0">
                <a:solidFill>
                  <a:schemeClr val="hlink"/>
                </a:solidFill>
              </a:rPr>
              <a:t>Evolución del Concepto del Cuidado del Ambiente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ítulo 1">
            <a:extLst>
              <a:ext uri="{FF2B5EF4-FFF2-40B4-BE49-F238E27FC236}">
                <a16:creationId xmlns:a16="http://schemas.microsoft.com/office/drawing/2014/main" id="{9C96F082-7C90-4936-8A3A-942138016A1A}"/>
              </a:ext>
            </a:extLst>
          </p:cNvPr>
          <p:cNvSpPr>
            <a:spLocks noGrp="1" noChangeArrowheads="1"/>
          </p:cNvSpPr>
          <p:nvPr>
            <p:ph type="title"/>
          </p:nvPr>
        </p:nvSpPr>
        <p:spPr>
          <a:xfrm>
            <a:off x="652481" y="1382486"/>
            <a:ext cx="3547581" cy="4093028"/>
          </a:xfrm>
        </p:spPr>
        <p:txBody>
          <a:bodyPr anchor="ctr">
            <a:normAutofit/>
          </a:bodyPr>
          <a:lstStyle/>
          <a:p>
            <a:pPr>
              <a:defRPr/>
            </a:pPr>
            <a:r>
              <a:rPr lang="es-ES" sz="3700">
                <a:latin typeface="+mn-lt"/>
                <a:ea typeface="+mn-ea"/>
                <a:cs typeface="+mn-cs"/>
              </a:rPr>
              <a:t>Características</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5" name="Marcador de contenido 2">
            <a:extLst>
              <a:ext uri="{FF2B5EF4-FFF2-40B4-BE49-F238E27FC236}">
                <a16:creationId xmlns:a16="http://schemas.microsoft.com/office/drawing/2014/main" id="{1B5E907F-A299-48CB-AFF2-EAB4AD1737EA}"/>
              </a:ext>
            </a:extLst>
          </p:cNvPr>
          <p:cNvGraphicFramePr>
            <a:graphicFrameLocks noGrp="1"/>
          </p:cNvGraphicFramePr>
          <p:nvPr>
            <p:ph idx="1"/>
            <p:extLst>
              <p:ext uri="{D42A27DB-BD31-4B8C-83A1-F6EECF244321}">
                <p14:modId xmlns:p14="http://schemas.microsoft.com/office/powerpoint/2010/main" val="286443780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926E637-18A3-466C-86E9-22C82046922E}"/>
              </a:ext>
            </a:extLst>
          </p:cNvPr>
          <p:cNvSpPr>
            <a:spLocks noGrp="1" noChangeArrowheads="1"/>
          </p:cNvSpPr>
          <p:nvPr>
            <p:ph type="title"/>
          </p:nvPr>
        </p:nvSpPr>
        <p:spPr>
          <a:xfrm>
            <a:off x="2849562" y="609600"/>
            <a:ext cx="6424440" cy="1320800"/>
          </a:xfrm>
        </p:spPr>
        <p:txBody>
          <a:bodyPr>
            <a:normAutofit/>
          </a:bodyPr>
          <a:lstStyle/>
          <a:p>
            <a:pPr eaLnBrk="1" hangingPunct="1"/>
            <a:r>
              <a:rPr lang="es-ES_tradnl" altLang="en-US" b="1">
                <a:latin typeface="Arial" panose="020B0604020202020204" pitchFamily="34" charset="0"/>
              </a:rPr>
              <a:t>Gestión Ambiental</a:t>
            </a:r>
          </a:p>
        </p:txBody>
      </p:sp>
      <p:pic>
        <p:nvPicPr>
          <p:cNvPr id="30725" name="Picture 30724" descr="Jaque mate en una partida de ajedrez">
            <a:extLst>
              <a:ext uri="{FF2B5EF4-FFF2-40B4-BE49-F238E27FC236}">
                <a16:creationId xmlns:a16="http://schemas.microsoft.com/office/drawing/2014/main" id="{E8095325-9E08-2F89-9ECC-BFCC4690DE1E}"/>
              </a:ext>
            </a:extLst>
          </p:cNvPr>
          <p:cNvPicPr>
            <a:picLocks noChangeAspect="1"/>
          </p:cNvPicPr>
          <p:nvPr/>
        </p:nvPicPr>
        <p:blipFill rotWithShape="1">
          <a:blip r:embed="rId3"/>
          <a:srcRect l="37474" r="3237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0729" name="Isosceles Triangle 3072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723" name="Rectangle 3">
            <a:extLst>
              <a:ext uri="{FF2B5EF4-FFF2-40B4-BE49-F238E27FC236}">
                <a16:creationId xmlns:a16="http://schemas.microsoft.com/office/drawing/2014/main" id="{FFB26D29-0EEA-46DB-8CDE-3C11DB9EE58C}"/>
              </a:ext>
            </a:extLst>
          </p:cNvPr>
          <p:cNvSpPr>
            <a:spLocks noGrp="1" noChangeArrowheads="1"/>
          </p:cNvSpPr>
          <p:nvPr>
            <p:ph idx="1"/>
          </p:nvPr>
        </p:nvSpPr>
        <p:spPr>
          <a:xfrm>
            <a:off x="2849562" y="2160589"/>
            <a:ext cx="6424440" cy="3880773"/>
          </a:xfrm>
        </p:spPr>
        <p:txBody>
          <a:bodyPr>
            <a:normAutofit/>
          </a:bodyPr>
          <a:lstStyle/>
          <a:p>
            <a:pPr eaLnBrk="1" hangingPunct="1"/>
            <a:r>
              <a:rPr lang="es-ES_tradnl" altLang="en-US"/>
              <a:t>Conjunto de acciones encaminadas a  lograr la máxima racionalidad en el proceso de decisión relativo a la conservación, defensa, protección y mejora del Medio Ambiente. </a:t>
            </a:r>
            <a:r>
              <a:rPr lang="es-ES_tradnl" altLang="en-US" b="1" i="1">
                <a:latin typeface="Bookman Old Style" panose="02050604050505020204" pitchFamily="18" charset="0"/>
              </a:rPr>
              <a:t>(Vicente Conesa, 1997)</a:t>
            </a:r>
          </a:p>
          <a:p>
            <a:pPr eaLnBrk="1" hangingPunct="1">
              <a:buFont typeface="Wingdings" panose="05000000000000000000" pitchFamily="2" charset="2"/>
              <a:buNone/>
            </a:pPr>
            <a:endParaRPr lang="es-ES_tradnl" altLang="en-US" b="1" i="1">
              <a:latin typeface="Bookman Old Style" panose="02050604050505020204" pitchFamily="18" charset="0"/>
            </a:endParaRPr>
          </a:p>
          <a:p>
            <a:pPr eaLnBrk="1" hangingPunct="1"/>
            <a:r>
              <a:rPr lang="es-ES_tradnl" altLang="en-US"/>
              <a:t>Conjunto de actividades, medios y técnicas tendientes a conservar los elementos de los ecosistemas y las relaciones entre ellos, en especial cuando se producen alteraciones por impactos de origen antrópico. </a:t>
            </a:r>
            <a:r>
              <a:rPr lang="es-ES_tradnl" altLang="en-US" b="1" i="1">
                <a:latin typeface="Bookman Old Style" panose="02050604050505020204" pitchFamily="18" charset="0"/>
              </a:rPr>
              <a:t>(Ana María, Campos Gonzalo, 2003)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13">
            <a:extLst>
              <a:ext uri="{FF2B5EF4-FFF2-40B4-BE49-F238E27FC236}">
                <a16:creationId xmlns:a16="http://schemas.microsoft.com/office/drawing/2014/main" id="{41B894C2-A022-4EFC-B5E0-6D9B29B74FB9}"/>
              </a:ext>
            </a:extLst>
          </p:cNvPr>
          <p:cNvSpPr txBox="1">
            <a:spLocks noChangeArrowheads="1"/>
          </p:cNvSpPr>
          <p:nvPr/>
        </p:nvSpPr>
        <p:spPr bwMode="auto">
          <a:xfrm>
            <a:off x="1774826" y="333376"/>
            <a:ext cx="50482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p:txBody>
      </p:sp>
      <p:sp>
        <p:nvSpPr>
          <p:cNvPr id="31747" name="Rectangle 2">
            <a:extLst>
              <a:ext uri="{FF2B5EF4-FFF2-40B4-BE49-F238E27FC236}">
                <a16:creationId xmlns:a16="http://schemas.microsoft.com/office/drawing/2014/main" id="{351FC7E5-492A-4F00-9BB7-93C90CC990E6}"/>
              </a:ext>
            </a:extLst>
          </p:cNvPr>
          <p:cNvSpPr>
            <a:spLocks noGrp="1" noChangeArrowheads="1"/>
          </p:cNvSpPr>
          <p:nvPr>
            <p:ph type="title"/>
          </p:nvPr>
        </p:nvSpPr>
        <p:spPr>
          <a:xfrm>
            <a:off x="2279651" y="413431"/>
            <a:ext cx="8050213" cy="1143000"/>
          </a:xfrm>
        </p:spPr>
        <p:txBody>
          <a:bodyPr/>
          <a:lstStyle/>
          <a:p>
            <a:pPr eaLnBrk="1" hangingPunct="1"/>
            <a:r>
              <a:rPr lang="es-AR" altLang="en-US" sz="3200" b="1" dirty="0">
                <a:solidFill>
                  <a:schemeClr val="hlink"/>
                </a:solidFill>
                <a:latin typeface="Arial" panose="020B0604020202020204" pitchFamily="34" charset="0"/>
                <a:cs typeface="Times New Roman" panose="02020603050405020304" pitchFamily="18" charset="0"/>
              </a:rPr>
              <a:t>¿QUÉ es un Plan de Gestión Ambiental?</a:t>
            </a:r>
            <a:endParaRPr lang="en-US" altLang="en-US" sz="3200" b="1" dirty="0">
              <a:solidFill>
                <a:schemeClr val="hlink"/>
              </a:solidFill>
              <a:latin typeface="Arial" panose="020B0604020202020204" pitchFamily="34" charset="0"/>
              <a:cs typeface="Times New Roman" panose="02020603050405020304" pitchFamily="18" charset="0"/>
            </a:endParaRPr>
          </a:p>
        </p:txBody>
      </p:sp>
      <p:sp>
        <p:nvSpPr>
          <p:cNvPr id="60419" name="Rectangle 3">
            <a:extLst>
              <a:ext uri="{FF2B5EF4-FFF2-40B4-BE49-F238E27FC236}">
                <a16:creationId xmlns:a16="http://schemas.microsoft.com/office/drawing/2014/main" id="{51E9723D-7234-4226-841A-6E8671F51E76}"/>
              </a:ext>
            </a:extLst>
          </p:cNvPr>
          <p:cNvSpPr>
            <a:spLocks noGrp="1" noChangeArrowheads="1"/>
          </p:cNvSpPr>
          <p:nvPr>
            <p:ph idx="1"/>
          </p:nvPr>
        </p:nvSpPr>
        <p:spPr>
          <a:xfrm>
            <a:off x="2530476" y="1484314"/>
            <a:ext cx="8137525" cy="2333625"/>
          </a:xfrm>
        </p:spPr>
        <p:txBody>
          <a:bodyPr/>
          <a:lstStyle/>
          <a:p>
            <a:pPr marL="0" indent="0">
              <a:buNone/>
            </a:pPr>
            <a:r>
              <a:rPr lang="es-ES_tradnl" altLang="en-US" sz="2400" dirty="0">
                <a:solidFill>
                  <a:schemeClr val="tx1"/>
                </a:solidFill>
              </a:rPr>
              <a:t>Es el marco o método de trabajo con el objeto de alcanzar, en una primera fase  y luego mantener, un determinado comportamiento de acuerdo a metas que se hubieren fijado para la gestión del ambiente y como respuesta a normas, riesgos  y presiones sociales, en permanente cambio</a:t>
            </a:r>
            <a:r>
              <a:rPr lang="es-ES_tradnl" altLang="en-US" sz="2400" dirty="0">
                <a:solidFill>
                  <a:schemeClr val="tx1"/>
                </a:solidFill>
                <a:latin typeface="Bookman Old Style" panose="02050604050505020204" pitchFamily="18" charset="0"/>
              </a:rPr>
              <a:t> </a:t>
            </a:r>
            <a:r>
              <a:rPr lang="es-ES_tradnl" altLang="en-US" sz="2400" i="1" dirty="0">
                <a:solidFill>
                  <a:schemeClr val="tx1"/>
                </a:solidFill>
                <a:latin typeface="Bookman Old Style" panose="02050604050505020204" pitchFamily="18" charset="0"/>
              </a:rPr>
              <a:t>(</a:t>
            </a:r>
            <a:r>
              <a:rPr lang="es-ES_tradnl" altLang="en-US" sz="2000" b="1" i="1" dirty="0">
                <a:solidFill>
                  <a:schemeClr val="tx1"/>
                </a:solidFill>
                <a:latin typeface="Bookman Old Style" panose="02050604050505020204" pitchFamily="18" charset="0"/>
              </a:rPr>
              <a:t>Manuel Berrocal de Brío, 2000).</a:t>
            </a:r>
            <a:endParaRPr lang="en-US" altLang="en-US" sz="2000" b="1" i="1" dirty="0">
              <a:solidFill>
                <a:schemeClr val="tx1"/>
              </a:solidFill>
              <a:latin typeface="Bookman Old Style" panose="02050604050505020204" pitchFamily="18" charset="0"/>
              <a:cs typeface="Times New Roman" panose="02020603050405020304" pitchFamily="18" charset="0"/>
            </a:endParaRPr>
          </a:p>
        </p:txBody>
      </p:sp>
      <p:sp>
        <p:nvSpPr>
          <p:cNvPr id="31749" name="Rectangle 4">
            <a:extLst>
              <a:ext uri="{FF2B5EF4-FFF2-40B4-BE49-F238E27FC236}">
                <a16:creationId xmlns:a16="http://schemas.microsoft.com/office/drawing/2014/main" id="{D27669F4-D4B3-4FF0-B916-92B74C24C19A}"/>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1750" name="Text Box 7">
            <a:extLst>
              <a:ext uri="{FF2B5EF4-FFF2-40B4-BE49-F238E27FC236}">
                <a16:creationId xmlns:a16="http://schemas.microsoft.com/office/drawing/2014/main" id="{EDD77B6A-3C8D-4677-A47C-09C7C2B6C990}"/>
              </a:ext>
            </a:extLst>
          </p:cNvPr>
          <p:cNvSpPr txBox="1">
            <a:spLocks noChangeArrowheads="1"/>
          </p:cNvSpPr>
          <p:nvPr/>
        </p:nvSpPr>
        <p:spPr bwMode="auto">
          <a:xfrm>
            <a:off x="2424113" y="4508501"/>
            <a:ext cx="3384550" cy="1465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folHlink"/>
              </a:buClr>
              <a:buSzPct val="90000"/>
              <a:buFont typeface="Wingdings" panose="05000000000000000000" pitchFamily="2" charset="2"/>
              <a:buNone/>
            </a:pPr>
            <a:r>
              <a:rPr lang="es-AR" altLang="en-US" sz="2000" b="1">
                <a:solidFill>
                  <a:schemeClr val="bg2"/>
                </a:solidFill>
              </a:rPr>
              <a:t>Es lo que provee orden y coherencia a los esfuerzos de una empresa al considerar las variables ambientales.</a:t>
            </a:r>
            <a:endParaRPr lang="es-ES_tradnl" altLang="en-US" sz="2000">
              <a:solidFill>
                <a:schemeClr val="bg2"/>
              </a:solidFill>
            </a:endParaRPr>
          </a:p>
        </p:txBody>
      </p:sp>
      <p:sp>
        <p:nvSpPr>
          <p:cNvPr id="31751" name="Text Box 9">
            <a:extLst>
              <a:ext uri="{FF2B5EF4-FFF2-40B4-BE49-F238E27FC236}">
                <a16:creationId xmlns:a16="http://schemas.microsoft.com/office/drawing/2014/main" id="{A8BECC5D-A667-47E3-A144-39C62319F78C}"/>
              </a:ext>
            </a:extLst>
          </p:cNvPr>
          <p:cNvSpPr txBox="1">
            <a:spLocks noChangeArrowheads="1"/>
          </p:cNvSpPr>
          <p:nvPr/>
        </p:nvSpPr>
        <p:spPr bwMode="auto">
          <a:xfrm>
            <a:off x="5880101" y="3789363"/>
            <a:ext cx="4608513" cy="2292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ü"/>
            </a:pPr>
            <a:r>
              <a:rPr lang="es-AR" altLang="en-US" b="1">
                <a:solidFill>
                  <a:schemeClr val="bg2"/>
                </a:solidFill>
              </a:rPr>
              <a:t> recursos.</a:t>
            </a:r>
          </a:p>
          <a:p>
            <a:pPr eaLnBrk="1" hangingPunct="1">
              <a:spcBef>
                <a:spcPct val="50000"/>
              </a:spcBef>
              <a:buFont typeface="Wingdings" panose="05000000000000000000" pitchFamily="2" charset="2"/>
              <a:buChar char="ü"/>
            </a:pPr>
            <a:r>
              <a:rPr lang="es-AR" altLang="en-US" b="1">
                <a:solidFill>
                  <a:schemeClr val="bg2"/>
                </a:solidFill>
              </a:rPr>
              <a:t> asignación de responsabilidades.</a:t>
            </a:r>
          </a:p>
          <a:p>
            <a:pPr eaLnBrk="1" hangingPunct="1">
              <a:spcBef>
                <a:spcPct val="50000"/>
              </a:spcBef>
              <a:buFont typeface="Wingdings" panose="05000000000000000000" pitchFamily="2" charset="2"/>
              <a:buChar char="ü"/>
            </a:pPr>
            <a:r>
              <a:rPr lang="es-AR" altLang="en-US" b="1">
                <a:solidFill>
                  <a:schemeClr val="bg2"/>
                </a:solidFill>
              </a:rPr>
              <a:t> evaluación continua de políticas.</a:t>
            </a:r>
          </a:p>
          <a:p>
            <a:pPr eaLnBrk="1" hangingPunct="1">
              <a:spcBef>
                <a:spcPct val="50000"/>
              </a:spcBef>
              <a:buFont typeface="Wingdings" panose="05000000000000000000" pitchFamily="2" charset="2"/>
              <a:buChar char="ü"/>
            </a:pPr>
            <a:r>
              <a:rPr lang="es-AR" altLang="en-US" b="1">
                <a:solidFill>
                  <a:schemeClr val="bg2"/>
                </a:solidFill>
              </a:rPr>
              <a:t> evaluación continua de</a:t>
            </a:r>
            <a:r>
              <a:rPr lang="es-AR" altLang="en-US"/>
              <a:t> </a:t>
            </a:r>
            <a:r>
              <a:rPr lang="es-AR" altLang="en-US" b="1">
                <a:solidFill>
                  <a:schemeClr val="bg2"/>
                </a:solidFill>
              </a:rPr>
              <a:t>prácticas.</a:t>
            </a:r>
          </a:p>
          <a:p>
            <a:pPr eaLnBrk="1" hangingPunct="1">
              <a:spcBef>
                <a:spcPct val="50000"/>
              </a:spcBef>
              <a:buFont typeface="Wingdings" panose="05000000000000000000" pitchFamily="2" charset="2"/>
              <a:buChar char="ü"/>
            </a:pPr>
            <a:r>
              <a:rPr lang="es-AR" altLang="en-US" b="1">
                <a:solidFill>
                  <a:schemeClr val="bg2"/>
                </a:solidFill>
              </a:rPr>
              <a:t>  evaluación continua de</a:t>
            </a:r>
            <a:r>
              <a:rPr lang="es-AR" altLang="en-US"/>
              <a:t> </a:t>
            </a:r>
            <a:r>
              <a:rPr lang="es-AR" altLang="en-US" b="1">
                <a:solidFill>
                  <a:schemeClr val="bg2"/>
                </a:solidFill>
              </a:rPr>
              <a:t>procedimientos y procesos.</a:t>
            </a:r>
            <a:endParaRPr lang="es-ES_tradnl" altLang="en-US" b="1">
              <a:solidFill>
                <a:schemeClr val="bg2"/>
              </a:solidFill>
            </a:endParaRPr>
          </a:p>
        </p:txBody>
      </p:sp>
      <p:sp>
        <p:nvSpPr>
          <p:cNvPr id="31752" name="AutoShape 11">
            <a:extLst>
              <a:ext uri="{FF2B5EF4-FFF2-40B4-BE49-F238E27FC236}">
                <a16:creationId xmlns:a16="http://schemas.microsoft.com/office/drawing/2014/main" id="{E7A065E7-3A3B-40A4-AC61-8BB150D456F7}"/>
              </a:ext>
            </a:extLst>
          </p:cNvPr>
          <p:cNvSpPr>
            <a:spLocks noChangeArrowheads="1"/>
          </p:cNvSpPr>
          <p:nvPr/>
        </p:nvSpPr>
        <p:spPr bwMode="auto">
          <a:xfrm>
            <a:off x="4367213" y="6092826"/>
            <a:ext cx="4392612" cy="765175"/>
          </a:xfrm>
          <a:prstGeom prst="curvedUpArrow">
            <a:avLst>
              <a:gd name="adj1" fmla="val 40025"/>
              <a:gd name="adj2" fmla="val 229627"/>
              <a:gd name="adj3" fmla="val 33333"/>
            </a:avLst>
          </a:prstGeom>
          <a:solidFill>
            <a:schemeClr val="accent1"/>
          </a:solidFill>
          <a:ln w="9525">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1755" name="AutoShape 10">
            <a:extLst>
              <a:ext uri="{FF2B5EF4-FFF2-40B4-BE49-F238E27FC236}">
                <a16:creationId xmlns:a16="http://schemas.microsoft.com/office/drawing/2014/main" id="{35E4489C-A2AA-4688-8E05-77E36E214F5F}"/>
              </a:ext>
            </a:extLst>
          </p:cNvPr>
          <p:cNvSpPr>
            <a:spLocks noChangeArrowheads="1"/>
          </p:cNvSpPr>
          <p:nvPr/>
        </p:nvSpPr>
        <p:spPr bwMode="auto">
          <a:xfrm>
            <a:off x="1524000" y="2708275"/>
            <a:ext cx="827088" cy="2592388"/>
          </a:xfrm>
          <a:prstGeom prst="curvedRightArrow">
            <a:avLst>
              <a:gd name="adj1" fmla="val 24640"/>
              <a:gd name="adj2" fmla="val 87327"/>
              <a:gd name="adj3" fmla="val 33333"/>
            </a:avLst>
          </a:prstGeom>
          <a:solidFill>
            <a:schemeClr val="accent1"/>
          </a:solidFill>
          <a:ln w="9525">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1756" name="Text Box 18">
            <a:extLst>
              <a:ext uri="{FF2B5EF4-FFF2-40B4-BE49-F238E27FC236}">
                <a16:creationId xmlns:a16="http://schemas.microsoft.com/office/drawing/2014/main" id="{B44D5F54-422C-4F25-8967-A365325BBD51}"/>
              </a:ext>
            </a:extLst>
          </p:cNvPr>
          <p:cNvSpPr txBox="1">
            <a:spLocks noChangeArrowheads="1"/>
          </p:cNvSpPr>
          <p:nvPr/>
        </p:nvSpPr>
        <p:spPr bwMode="auto">
          <a:xfrm>
            <a:off x="4800601" y="6461126"/>
            <a:ext cx="244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AR" altLang="en-US" sz="2000">
                <a:solidFill>
                  <a:schemeClr val="bg2"/>
                </a:solidFill>
              </a:rPr>
              <a:t>Se logra</a:t>
            </a:r>
            <a:endParaRPr lang="es-ES_tradnl" altLang="en-US" sz="2000">
              <a:solidFill>
                <a:schemeClr val="bg2"/>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737B9DFE-2710-4413-9B05-CDB9976E1716}"/>
              </a:ext>
            </a:extLst>
          </p:cNvPr>
          <p:cNvSpPr txBox="1">
            <a:spLocks noChangeArrowheads="1"/>
          </p:cNvSpPr>
          <p:nvPr/>
        </p:nvSpPr>
        <p:spPr bwMode="auto">
          <a:xfrm>
            <a:off x="4727576" y="1"/>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DIAGNÓSTICO</a:t>
            </a:r>
          </a:p>
        </p:txBody>
      </p:sp>
      <p:sp>
        <p:nvSpPr>
          <p:cNvPr id="32771" name="Text Box 25">
            <a:extLst>
              <a:ext uri="{FF2B5EF4-FFF2-40B4-BE49-F238E27FC236}">
                <a16:creationId xmlns:a16="http://schemas.microsoft.com/office/drawing/2014/main" id="{C456D1E4-8CD7-46E8-BDA3-3DFFEE725E8A}"/>
              </a:ext>
            </a:extLst>
          </p:cNvPr>
          <p:cNvSpPr txBox="1">
            <a:spLocks noChangeArrowheads="1"/>
          </p:cNvSpPr>
          <p:nvPr/>
        </p:nvSpPr>
        <p:spPr bwMode="auto">
          <a:xfrm>
            <a:off x="2135188" y="1341438"/>
            <a:ext cx="820896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a:t>                                                                        </a:t>
            </a:r>
            <a:endParaRPr lang="es-ES_tradnl" altLang="en-US" sz="2000" b="1"/>
          </a:p>
        </p:txBody>
      </p:sp>
      <p:sp>
        <p:nvSpPr>
          <p:cNvPr id="32772" name="AutoShape 3">
            <a:extLst>
              <a:ext uri="{FF2B5EF4-FFF2-40B4-BE49-F238E27FC236}">
                <a16:creationId xmlns:a16="http://schemas.microsoft.com/office/drawing/2014/main" id="{90499CCF-13F5-4421-93C7-61881BEDCB0B}"/>
              </a:ext>
            </a:extLst>
          </p:cNvPr>
          <p:cNvSpPr>
            <a:spLocks noChangeArrowheads="1"/>
          </p:cNvSpPr>
          <p:nvPr/>
        </p:nvSpPr>
        <p:spPr bwMode="auto">
          <a:xfrm rot="5400000">
            <a:off x="7608889" y="-603250"/>
            <a:ext cx="503237" cy="2087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D29E94"/>
          </a:solidFill>
          <a:ln w="9525">
            <a:solidFill>
              <a:srgbClr val="D29E94"/>
            </a:solidFill>
            <a:miter lim="800000"/>
            <a:headEnd/>
            <a:tailEnd/>
          </a:ln>
        </p:spPr>
        <p:txBody>
          <a:bodyPr wrap="none" anchor="ctr"/>
          <a:lstStyle/>
          <a:p>
            <a:endParaRPr lang="en-US"/>
          </a:p>
        </p:txBody>
      </p:sp>
      <p:sp>
        <p:nvSpPr>
          <p:cNvPr id="32773" name="Text Box 4">
            <a:extLst>
              <a:ext uri="{FF2B5EF4-FFF2-40B4-BE49-F238E27FC236}">
                <a16:creationId xmlns:a16="http://schemas.microsoft.com/office/drawing/2014/main" id="{68757AFC-A595-41BE-A862-30CAFDB637F0}"/>
              </a:ext>
            </a:extLst>
          </p:cNvPr>
          <p:cNvSpPr txBox="1">
            <a:spLocks noChangeArrowheads="1"/>
          </p:cNvSpPr>
          <p:nvPr/>
        </p:nvSpPr>
        <p:spPr bwMode="auto">
          <a:xfrm>
            <a:off x="5808664" y="765175"/>
            <a:ext cx="4859337"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ESTABLECIMIENTO  DE  LA</a:t>
            </a:r>
            <a:r>
              <a:rPr lang="es-ES_tradnl" altLang="en-US"/>
              <a:t> </a:t>
            </a:r>
            <a:r>
              <a:rPr lang="es-ES_tradnl" altLang="en-US" sz="2000" b="1"/>
              <a:t>POLÍTICA</a:t>
            </a:r>
          </a:p>
        </p:txBody>
      </p:sp>
      <p:sp>
        <p:nvSpPr>
          <p:cNvPr id="32774" name="AutoShape 5">
            <a:extLst>
              <a:ext uri="{FF2B5EF4-FFF2-40B4-BE49-F238E27FC236}">
                <a16:creationId xmlns:a16="http://schemas.microsoft.com/office/drawing/2014/main" id="{62F59B62-7D70-43A5-90DE-FC6C88795847}"/>
              </a:ext>
            </a:extLst>
          </p:cNvPr>
          <p:cNvSpPr>
            <a:spLocks noChangeArrowheads="1"/>
          </p:cNvSpPr>
          <p:nvPr/>
        </p:nvSpPr>
        <p:spPr bwMode="auto">
          <a:xfrm>
            <a:off x="8040688" y="1412875"/>
            <a:ext cx="863600" cy="1079500"/>
          </a:xfrm>
          <a:prstGeom prst="downArrow">
            <a:avLst>
              <a:gd name="adj1" fmla="val 50000"/>
              <a:gd name="adj2" fmla="val 3125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75" name="Text Box 6">
            <a:extLst>
              <a:ext uri="{FF2B5EF4-FFF2-40B4-BE49-F238E27FC236}">
                <a16:creationId xmlns:a16="http://schemas.microsoft.com/office/drawing/2014/main" id="{54972D3D-D9C9-406A-93DD-EB1E1F71BC90}"/>
              </a:ext>
            </a:extLst>
          </p:cNvPr>
          <p:cNvSpPr txBox="1">
            <a:spLocks noChangeArrowheads="1"/>
          </p:cNvSpPr>
          <p:nvPr/>
        </p:nvSpPr>
        <p:spPr bwMode="auto">
          <a:xfrm>
            <a:off x="7535863" y="3357563"/>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n-US"/>
          </a:p>
        </p:txBody>
      </p:sp>
      <p:sp>
        <p:nvSpPr>
          <p:cNvPr id="32776" name="Text Box 7">
            <a:extLst>
              <a:ext uri="{FF2B5EF4-FFF2-40B4-BE49-F238E27FC236}">
                <a16:creationId xmlns:a16="http://schemas.microsoft.com/office/drawing/2014/main" id="{6A3BCAC8-5F62-4EC2-B24E-380E590DBD97}"/>
              </a:ext>
            </a:extLst>
          </p:cNvPr>
          <p:cNvSpPr txBox="1">
            <a:spLocks noChangeArrowheads="1"/>
          </p:cNvSpPr>
          <p:nvPr/>
        </p:nvSpPr>
        <p:spPr bwMode="auto">
          <a:xfrm>
            <a:off x="7535864" y="2565400"/>
            <a:ext cx="2592387" cy="13208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EVALUACIÓN Y REGISTROS DE EFECTOS MEDIO AMBIENTALES</a:t>
            </a:r>
          </a:p>
        </p:txBody>
      </p:sp>
      <p:sp>
        <p:nvSpPr>
          <p:cNvPr id="32777" name="Text Box 8">
            <a:extLst>
              <a:ext uri="{FF2B5EF4-FFF2-40B4-BE49-F238E27FC236}">
                <a16:creationId xmlns:a16="http://schemas.microsoft.com/office/drawing/2014/main" id="{D44C5C51-CA32-456D-8E46-EFD99F42B0C0}"/>
              </a:ext>
            </a:extLst>
          </p:cNvPr>
          <p:cNvSpPr txBox="1">
            <a:spLocks noChangeArrowheads="1"/>
          </p:cNvSpPr>
          <p:nvPr/>
        </p:nvSpPr>
        <p:spPr bwMode="auto">
          <a:xfrm>
            <a:off x="7464425" y="5013325"/>
            <a:ext cx="3024188"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OBJETIVOS Y METAS</a:t>
            </a:r>
          </a:p>
        </p:txBody>
      </p:sp>
      <p:sp>
        <p:nvSpPr>
          <p:cNvPr id="32778" name="AutoShape 9">
            <a:extLst>
              <a:ext uri="{FF2B5EF4-FFF2-40B4-BE49-F238E27FC236}">
                <a16:creationId xmlns:a16="http://schemas.microsoft.com/office/drawing/2014/main" id="{6E8C2E6F-CE6F-4077-BAE2-FF5AA4C12AE9}"/>
              </a:ext>
            </a:extLst>
          </p:cNvPr>
          <p:cNvSpPr>
            <a:spLocks noChangeArrowheads="1"/>
          </p:cNvSpPr>
          <p:nvPr/>
        </p:nvSpPr>
        <p:spPr bwMode="auto">
          <a:xfrm rot="10800000">
            <a:off x="7032625" y="5516564"/>
            <a:ext cx="1943100" cy="936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D29E94"/>
          </a:solidFill>
          <a:ln w="9525">
            <a:solidFill>
              <a:srgbClr val="D29E94"/>
            </a:solidFill>
            <a:miter lim="800000"/>
            <a:headEnd/>
            <a:tailEnd/>
          </a:ln>
        </p:spPr>
        <p:txBody>
          <a:bodyPr wrap="none" anchor="ctr"/>
          <a:lstStyle/>
          <a:p>
            <a:endParaRPr lang="en-US"/>
          </a:p>
        </p:txBody>
      </p:sp>
      <p:sp>
        <p:nvSpPr>
          <p:cNvPr id="32779" name="Text Box 10">
            <a:extLst>
              <a:ext uri="{FF2B5EF4-FFF2-40B4-BE49-F238E27FC236}">
                <a16:creationId xmlns:a16="http://schemas.microsoft.com/office/drawing/2014/main" id="{56C9DBAF-E3B5-49A6-B8FE-4432894210A3}"/>
              </a:ext>
            </a:extLst>
          </p:cNvPr>
          <p:cNvSpPr txBox="1">
            <a:spLocks noChangeArrowheads="1"/>
          </p:cNvSpPr>
          <p:nvPr/>
        </p:nvSpPr>
        <p:spPr bwMode="auto">
          <a:xfrm>
            <a:off x="4872039" y="5949950"/>
            <a:ext cx="2016125" cy="7112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PROGRAMAS DE GESTIÓN</a:t>
            </a:r>
          </a:p>
        </p:txBody>
      </p:sp>
      <p:sp>
        <p:nvSpPr>
          <p:cNvPr id="32780" name="AutoShape 11">
            <a:extLst>
              <a:ext uri="{FF2B5EF4-FFF2-40B4-BE49-F238E27FC236}">
                <a16:creationId xmlns:a16="http://schemas.microsoft.com/office/drawing/2014/main" id="{7AA0CDE9-246B-4363-B324-F0DF6B1ED585}"/>
              </a:ext>
            </a:extLst>
          </p:cNvPr>
          <p:cNvSpPr>
            <a:spLocks noChangeArrowheads="1"/>
          </p:cNvSpPr>
          <p:nvPr/>
        </p:nvSpPr>
        <p:spPr bwMode="auto">
          <a:xfrm rot="16200000">
            <a:off x="3540125" y="5697538"/>
            <a:ext cx="719138" cy="12239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D29E94"/>
          </a:solidFill>
          <a:ln w="9525">
            <a:solidFill>
              <a:srgbClr val="D29E94"/>
            </a:solidFill>
            <a:miter lim="800000"/>
            <a:headEnd/>
            <a:tailEnd/>
          </a:ln>
        </p:spPr>
        <p:txBody>
          <a:bodyPr wrap="none" anchor="ctr"/>
          <a:lstStyle/>
          <a:p>
            <a:endParaRPr lang="en-US"/>
          </a:p>
        </p:txBody>
      </p:sp>
      <p:sp>
        <p:nvSpPr>
          <p:cNvPr id="32781" name="Text Box 12">
            <a:extLst>
              <a:ext uri="{FF2B5EF4-FFF2-40B4-BE49-F238E27FC236}">
                <a16:creationId xmlns:a16="http://schemas.microsoft.com/office/drawing/2014/main" id="{B8920273-A843-41DE-8CB0-4EBA88A0572B}"/>
              </a:ext>
            </a:extLst>
          </p:cNvPr>
          <p:cNvSpPr txBox="1">
            <a:spLocks noChangeArrowheads="1"/>
          </p:cNvSpPr>
          <p:nvPr/>
        </p:nvSpPr>
        <p:spPr bwMode="auto">
          <a:xfrm>
            <a:off x="2063751" y="5445125"/>
            <a:ext cx="4608513"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MANUAL DE GESTIÓN AMBIENTAL</a:t>
            </a:r>
          </a:p>
        </p:txBody>
      </p:sp>
      <p:sp>
        <p:nvSpPr>
          <p:cNvPr id="32782" name="Text Box 13">
            <a:extLst>
              <a:ext uri="{FF2B5EF4-FFF2-40B4-BE49-F238E27FC236}">
                <a16:creationId xmlns:a16="http://schemas.microsoft.com/office/drawing/2014/main" id="{AC49DB1F-FA9B-4AAA-8400-A5D0C5A5793E}"/>
              </a:ext>
            </a:extLst>
          </p:cNvPr>
          <p:cNvSpPr txBox="1">
            <a:spLocks noChangeArrowheads="1"/>
          </p:cNvSpPr>
          <p:nvPr/>
        </p:nvSpPr>
        <p:spPr bwMode="auto">
          <a:xfrm>
            <a:off x="2566988" y="3644901"/>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n-US"/>
          </a:p>
        </p:txBody>
      </p:sp>
      <p:sp>
        <p:nvSpPr>
          <p:cNvPr id="32783" name="AutoShape 14">
            <a:extLst>
              <a:ext uri="{FF2B5EF4-FFF2-40B4-BE49-F238E27FC236}">
                <a16:creationId xmlns:a16="http://schemas.microsoft.com/office/drawing/2014/main" id="{BA95E834-7FCB-46B8-BECA-761B2141875C}"/>
              </a:ext>
            </a:extLst>
          </p:cNvPr>
          <p:cNvSpPr>
            <a:spLocks noChangeArrowheads="1"/>
          </p:cNvSpPr>
          <p:nvPr/>
        </p:nvSpPr>
        <p:spPr bwMode="auto">
          <a:xfrm>
            <a:off x="3287714" y="4941888"/>
            <a:ext cx="503237" cy="431800"/>
          </a:xfrm>
          <a:prstGeom prst="up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84" name="Text Box 16">
            <a:extLst>
              <a:ext uri="{FF2B5EF4-FFF2-40B4-BE49-F238E27FC236}">
                <a16:creationId xmlns:a16="http://schemas.microsoft.com/office/drawing/2014/main" id="{564ABC1A-109C-4618-B885-396CA772A110}"/>
              </a:ext>
            </a:extLst>
          </p:cNvPr>
          <p:cNvSpPr txBox="1">
            <a:spLocks noChangeArrowheads="1"/>
          </p:cNvSpPr>
          <p:nvPr/>
        </p:nvSpPr>
        <p:spPr bwMode="auto">
          <a:xfrm>
            <a:off x="2640013" y="3500438"/>
            <a:ext cx="1727200"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REGISTROS </a:t>
            </a:r>
          </a:p>
        </p:txBody>
      </p:sp>
      <p:sp>
        <p:nvSpPr>
          <p:cNvPr id="32785" name="Text Box 17">
            <a:extLst>
              <a:ext uri="{FF2B5EF4-FFF2-40B4-BE49-F238E27FC236}">
                <a16:creationId xmlns:a16="http://schemas.microsoft.com/office/drawing/2014/main" id="{149061EC-76CD-49FD-8BD4-CBB6D1FB1E25}"/>
              </a:ext>
            </a:extLst>
          </p:cNvPr>
          <p:cNvSpPr txBox="1">
            <a:spLocks noChangeArrowheads="1"/>
          </p:cNvSpPr>
          <p:nvPr/>
        </p:nvSpPr>
        <p:spPr bwMode="auto">
          <a:xfrm>
            <a:off x="2063750" y="2565400"/>
            <a:ext cx="3600450"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AUDITORÍA AMBIENTALES</a:t>
            </a:r>
          </a:p>
        </p:txBody>
      </p:sp>
      <p:sp>
        <p:nvSpPr>
          <p:cNvPr id="32786" name="Text Box 18">
            <a:extLst>
              <a:ext uri="{FF2B5EF4-FFF2-40B4-BE49-F238E27FC236}">
                <a16:creationId xmlns:a16="http://schemas.microsoft.com/office/drawing/2014/main" id="{80228A61-AE13-4E43-B185-5DB45F1A1B7C}"/>
              </a:ext>
            </a:extLst>
          </p:cNvPr>
          <p:cNvSpPr txBox="1">
            <a:spLocks noChangeArrowheads="1"/>
          </p:cNvSpPr>
          <p:nvPr/>
        </p:nvSpPr>
        <p:spPr bwMode="auto">
          <a:xfrm>
            <a:off x="2711450" y="1557338"/>
            <a:ext cx="1512888"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REVISIÓN </a:t>
            </a:r>
          </a:p>
        </p:txBody>
      </p:sp>
      <p:sp>
        <p:nvSpPr>
          <p:cNvPr id="32787" name="AutoShape 19">
            <a:extLst>
              <a:ext uri="{FF2B5EF4-FFF2-40B4-BE49-F238E27FC236}">
                <a16:creationId xmlns:a16="http://schemas.microsoft.com/office/drawing/2014/main" id="{06C53756-FBF8-451B-AA7B-8DE96AA83808}"/>
              </a:ext>
            </a:extLst>
          </p:cNvPr>
          <p:cNvSpPr>
            <a:spLocks noChangeArrowheads="1"/>
          </p:cNvSpPr>
          <p:nvPr/>
        </p:nvSpPr>
        <p:spPr bwMode="auto">
          <a:xfrm>
            <a:off x="3216276" y="2060576"/>
            <a:ext cx="360363" cy="360363"/>
          </a:xfrm>
          <a:prstGeom prst="up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88" name="AutoShape 20">
            <a:extLst>
              <a:ext uri="{FF2B5EF4-FFF2-40B4-BE49-F238E27FC236}">
                <a16:creationId xmlns:a16="http://schemas.microsoft.com/office/drawing/2014/main" id="{AD9E5DD4-23E3-49A1-BD28-434A9FD42A72}"/>
              </a:ext>
            </a:extLst>
          </p:cNvPr>
          <p:cNvSpPr>
            <a:spLocks noChangeArrowheads="1"/>
          </p:cNvSpPr>
          <p:nvPr/>
        </p:nvSpPr>
        <p:spPr bwMode="auto">
          <a:xfrm>
            <a:off x="3216275" y="2997201"/>
            <a:ext cx="431800" cy="360363"/>
          </a:xfrm>
          <a:prstGeom prst="up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89" name="Text Box 22">
            <a:extLst>
              <a:ext uri="{FF2B5EF4-FFF2-40B4-BE49-F238E27FC236}">
                <a16:creationId xmlns:a16="http://schemas.microsoft.com/office/drawing/2014/main" id="{C2957279-DEC1-4A1F-91ED-ECEBAFB68CB6}"/>
              </a:ext>
            </a:extLst>
          </p:cNvPr>
          <p:cNvSpPr txBox="1">
            <a:spLocks noChangeArrowheads="1"/>
          </p:cNvSpPr>
          <p:nvPr/>
        </p:nvSpPr>
        <p:spPr bwMode="auto">
          <a:xfrm>
            <a:off x="2640014" y="765176"/>
            <a:ext cx="1944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n-US"/>
          </a:p>
        </p:txBody>
      </p:sp>
      <p:sp>
        <p:nvSpPr>
          <p:cNvPr id="32790" name="Text Box 23">
            <a:extLst>
              <a:ext uri="{FF2B5EF4-FFF2-40B4-BE49-F238E27FC236}">
                <a16:creationId xmlns:a16="http://schemas.microsoft.com/office/drawing/2014/main" id="{9D8712F6-3B7E-4BCB-9700-86E70B77C482}"/>
              </a:ext>
            </a:extLst>
          </p:cNvPr>
          <p:cNvSpPr txBox="1">
            <a:spLocks noChangeArrowheads="1"/>
          </p:cNvSpPr>
          <p:nvPr/>
        </p:nvSpPr>
        <p:spPr bwMode="auto">
          <a:xfrm>
            <a:off x="2763839" y="784226"/>
            <a:ext cx="1531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n-US"/>
          </a:p>
        </p:txBody>
      </p:sp>
      <p:sp>
        <p:nvSpPr>
          <p:cNvPr id="32791" name="Text Box 24">
            <a:extLst>
              <a:ext uri="{FF2B5EF4-FFF2-40B4-BE49-F238E27FC236}">
                <a16:creationId xmlns:a16="http://schemas.microsoft.com/office/drawing/2014/main" id="{64E48E38-6B38-41BC-944A-6AF61230E5CD}"/>
              </a:ext>
            </a:extLst>
          </p:cNvPr>
          <p:cNvSpPr txBox="1">
            <a:spLocks noChangeArrowheads="1"/>
          </p:cNvSpPr>
          <p:nvPr/>
        </p:nvSpPr>
        <p:spPr bwMode="auto">
          <a:xfrm>
            <a:off x="2640014" y="549275"/>
            <a:ext cx="1728787"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INFORMES</a:t>
            </a:r>
          </a:p>
        </p:txBody>
      </p:sp>
      <p:sp>
        <p:nvSpPr>
          <p:cNvPr id="32793" name="Text Box 27">
            <a:extLst>
              <a:ext uri="{FF2B5EF4-FFF2-40B4-BE49-F238E27FC236}">
                <a16:creationId xmlns:a16="http://schemas.microsoft.com/office/drawing/2014/main" id="{F634667F-B270-4366-A89F-0D34CDBF5804}"/>
              </a:ext>
            </a:extLst>
          </p:cNvPr>
          <p:cNvSpPr txBox="1">
            <a:spLocks noChangeArrowheads="1"/>
          </p:cNvSpPr>
          <p:nvPr/>
        </p:nvSpPr>
        <p:spPr bwMode="auto">
          <a:xfrm>
            <a:off x="2495551" y="1341438"/>
            <a:ext cx="2087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n-US"/>
          </a:p>
        </p:txBody>
      </p:sp>
      <p:sp>
        <p:nvSpPr>
          <p:cNvPr id="32794" name="Text Box 28">
            <a:extLst>
              <a:ext uri="{FF2B5EF4-FFF2-40B4-BE49-F238E27FC236}">
                <a16:creationId xmlns:a16="http://schemas.microsoft.com/office/drawing/2014/main" id="{4CA625DE-FD02-42E0-9688-2D023FDA831C}"/>
              </a:ext>
            </a:extLst>
          </p:cNvPr>
          <p:cNvSpPr txBox="1">
            <a:spLocks noChangeArrowheads="1"/>
          </p:cNvSpPr>
          <p:nvPr/>
        </p:nvSpPr>
        <p:spPr bwMode="auto">
          <a:xfrm>
            <a:off x="2711451" y="1341438"/>
            <a:ext cx="388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n-US"/>
          </a:p>
        </p:txBody>
      </p:sp>
      <p:sp>
        <p:nvSpPr>
          <p:cNvPr id="32795" name="AutoShape 29">
            <a:extLst>
              <a:ext uri="{FF2B5EF4-FFF2-40B4-BE49-F238E27FC236}">
                <a16:creationId xmlns:a16="http://schemas.microsoft.com/office/drawing/2014/main" id="{F0935462-AABE-4F05-964D-680715887AF4}"/>
              </a:ext>
            </a:extLst>
          </p:cNvPr>
          <p:cNvSpPr>
            <a:spLocks noChangeArrowheads="1"/>
          </p:cNvSpPr>
          <p:nvPr/>
        </p:nvSpPr>
        <p:spPr bwMode="auto">
          <a:xfrm>
            <a:off x="3216276" y="981075"/>
            <a:ext cx="360363" cy="431800"/>
          </a:xfrm>
          <a:prstGeom prst="upArrow">
            <a:avLst>
              <a:gd name="adj1" fmla="val 50000"/>
              <a:gd name="adj2" fmla="val 29956"/>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96" name="AutoShape 30">
            <a:extLst>
              <a:ext uri="{FF2B5EF4-FFF2-40B4-BE49-F238E27FC236}">
                <a16:creationId xmlns:a16="http://schemas.microsoft.com/office/drawing/2014/main" id="{450C227B-56EA-45B8-BE6A-E86CF1053D1A}"/>
              </a:ext>
            </a:extLst>
          </p:cNvPr>
          <p:cNvSpPr>
            <a:spLocks noChangeArrowheads="1"/>
          </p:cNvSpPr>
          <p:nvPr/>
        </p:nvSpPr>
        <p:spPr bwMode="auto">
          <a:xfrm rot="916618">
            <a:off x="4367213" y="765176"/>
            <a:ext cx="1223962" cy="288925"/>
          </a:xfrm>
          <a:prstGeom prst="rightArrow">
            <a:avLst>
              <a:gd name="adj1" fmla="val 50000"/>
              <a:gd name="adj2" fmla="val 105907"/>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97" name="AutoShape 31">
            <a:extLst>
              <a:ext uri="{FF2B5EF4-FFF2-40B4-BE49-F238E27FC236}">
                <a16:creationId xmlns:a16="http://schemas.microsoft.com/office/drawing/2014/main" id="{28A18492-8A46-43FB-9EE8-40FD72EDB21A}"/>
              </a:ext>
            </a:extLst>
          </p:cNvPr>
          <p:cNvSpPr>
            <a:spLocks noChangeArrowheads="1"/>
          </p:cNvSpPr>
          <p:nvPr/>
        </p:nvSpPr>
        <p:spPr bwMode="auto">
          <a:xfrm>
            <a:off x="8256588" y="4076700"/>
            <a:ext cx="863600" cy="719138"/>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798" name="Text Box 33">
            <a:extLst>
              <a:ext uri="{FF2B5EF4-FFF2-40B4-BE49-F238E27FC236}">
                <a16:creationId xmlns:a16="http://schemas.microsoft.com/office/drawing/2014/main" id="{20880A50-FF5C-4194-A3D9-DCEFB4741EA0}"/>
              </a:ext>
            </a:extLst>
          </p:cNvPr>
          <p:cNvSpPr txBox="1">
            <a:spLocks noChangeArrowheads="1"/>
          </p:cNvSpPr>
          <p:nvPr/>
        </p:nvSpPr>
        <p:spPr bwMode="auto">
          <a:xfrm>
            <a:off x="2640013" y="4365625"/>
            <a:ext cx="1871662" cy="406400"/>
          </a:xfrm>
          <a:prstGeom prst="rect">
            <a:avLst/>
          </a:prstGeom>
          <a:noFill/>
          <a:ln w="9525">
            <a:solidFill>
              <a:srgbClr val="D29E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000" b="1"/>
              <a:t>CONTROLES</a:t>
            </a:r>
          </a:p>
        </p:txBody>
      </p:sp>
      <p:sp>
        <p:nvSpPr>
          <p:cNvPr id="32799" name="AutoShape 34">
            <a:extLst>
              <a:ext uri="{FF2B5EF4-FFF2-40B4-BE49-F238E27FC236}">
                <a16:creationId xmlns:a16="http://schemas.microsoft.com/office/drawing/2014/main" id="{8495E60A-AF14-46E9-BD53-40260BC48B1C}"/>
              </a:ext>
            </a:extLst>
          </p:cNvPr>
          <p:cNvSpPr>
            <a:spLocks noChangeArrowheads="1"/>
          </p:cNvSpPr>
          <p:nvPr/>
        </p:nvSpPr>
        <p:spPr bwMode="auto">
          <a:xfrm>
            <a:off x="3287713" y="3933826"/>
            <a:ext cx="360362" cy="358775"/>
          </a:xfrm>
          <a:prstGeom prst="up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2800" name="Text Box 36">
            <a:extLst>
              <a:ext uri="{FF2B5EF4-FFF2-40B4-BE49-F238E27FC236}">
                <a16:creationId xmlns:a16="http://schemas.microsoft.com/office/drawing/2014/main" id="{8B7AB2F6-A94B-472B-A4FE-BEC5DFFDB817}"/>
              </a:ext>
            </a:extLst>
          </p:cNvPr>
          <p:cNvSpPr txBox="1">
            <a:spLocks noChangeArrowheads="1"/>
          </p:cNvSpPr>
          <p:nvPr/>
        </p:nvSpPr>
        <p:spPr bwMode="auto">
          <a:xfrm>
            <a:off x="5880101" y="162877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E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082EB39-4055-4BD2-BC4C-C24603BB60BF}"/>
              </a:ext>
            </a:extLst>
          </p:cNvPr>
          <p:cNvSpPr>
            <a:spLocks noChangeArrowheads="1"/>
          </p:cNvSpPr>
          <p:nvPr/>
        </p:nvSpPr>
        <p:spPr bwMode="auto">
          <a:xfrm>
            <a:off x="1179576" y="1557338"/>
            <a:ext cx="91947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a:defRPr>
                <a:solidFill>
                  <a:schemeClr val="tx1"/>
                </a:solidFill>
                <a:latin typeface="Arial" panose="020B0604020202020204" pitchFamily="34" charset="0"/>
              </a:defRPr>
            </a:lvl1pPr>
            <a:lvl2pPr marL="661988" indent="-2047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80000"/>
              </a:lnSpc>
              <a:spcBef>
                <a:spcPct val="30000"/>
              </a:spcBef>
              <a:buClr>
                <a:srgbClr val="65916D"/>
              </a:buClr>
              <a:buFont typeface="Wingdings" panose="05000000000000000000" pitchFamily="2" charset="2"/>
              <a:buChar char="§"/>
            </a:pPr>
            <a:r>
              <a:rPr lang="es-ES_tradnl" altLang="en-US" sz="2000" b="1" dirty="0">
                <a:solidFill>
                  <a:schemeClr val="tx2"/>
                </a:solidFill>
                <a:cs typeface="Arial" panose="020B0604020202020204" pitchFamily="34" charset="0"/>
              </a:rPr>
              <a:t>DEBEN CONTEMPLAR</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Eficiencia</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Flexibilidad de respuesta</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Confianza en el medio regulatorio</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Introducción gradual</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Reglas de juego justo</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Transparencia en el cumplimiento</a:t>
            </a:r>
          </a:p>
          <a:p>
            <a:pPr algn="just">
              <a:lnSpc>
                <a:spcPct val="80000"/>
              </a:lnSpc>
              <a:spcBef>
                <a:spcPct val="30000"/>
              </a:spcBef>
              <a:buClr>
                <a:srgbClr val="808080"/>
              </a:buClr>
              <a:buFont typeface="Wingdings" panose="05000000000000000000" pitchFamily="2" charset="2"/>
              <a:buChar char="§"/>
            </a:pPr>
            <a:r>
              <a:rPr lang="es-ES_tradnl" altLang="en-US" sz="2000" b="1" dirty="0">
                <a:solidFill>
                  <a:schemeClr val="tx2"/>
                </a:solidFill>
                <a:cs typeface="Arial" panose="020B0604020202020204" pitchFamily="34" charset="0"/>
              </a:rPr>
              <a:t>EXIGEN</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Análisis del ciclo de vida de insumos y productos</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Normalización de los productos</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Búsqueda de la calidad total</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Innovación tecnológica</a:t>
            </a:r>
          </a:p>
          <a:p>
            <a:pPr lvl="1" algn="just">
              <a:lnSpc>
                <a:spcPct val="80000"/>
              </a:lnSpc>
              <a:spcBef>
                <a:spcPct val="30000"/>
              </a:spcBef>
              <a:buClr>
                <a:srgbClr val="003366"/>
              </a:buClr>
              <a:buSzPct val="75000"/>
              <a:buFontTx/>
              <a:buChar char="o"/>
            </a:pPr>
            <a:r>
              <a:rPr lang="es-ES_tradnl" altLang="en-US" sz="2000" dirty="0">
                <a:cs typeface="Arial" panose="020B0604020202020204" pitchFamily="34" charset="0"/>
              </a:rPr>
              <a:t>Control integrado de la contaminación</a:t>
            </a:r>
          </a:p>
        </p:txBody>
      </p:sp>
      <p:sp>
        <p:nvSpPr>
          <p:cNvPr id="33795" name="Rectangle 4">
            <a:extLst>
              <a:ext uri="{FF2B5EF4-FFF2-40B4-BE49-F238E27FC236}">
                <a16:creationId xmlns:a16="http://schemas.microsoft.com/office/drawing/2014/main" id="{5FBFC74F-3DD1-4314-BD5B-CA597A5AC2BB}"/>
              </a:ext>
            </a:extLst>
          </p:cNvPr>
          <p:cNvSpPr>
            <a:spLocks noChangeArrowheads="1"/>
          </p:cNvSpPr>
          <p:nvPr/>
        </p:nvSpPr>
        <p:spPr bwMode="auto">
          <a:xfrm>
            <a:off x="1632142" y="490600"/>
            <a:ext cx="46497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30000"/>
              </a:spcBef>
              <a:buClr>
                <a:srgbClr val="003366"/>
              </a:buClr>
              <a:buSzPct val="70000"/>
            </a:pPr>
            <a:r>
              <a:rPr lang="es-ES_tradnl" altLang="en-US" sz="3200" b="1">
                <a:solidFill>
                  <a:schemeClr val="hlink"/>
                </a:solidFill>
              </a:rPr>
              <a:t>Estrategias de los PGA</a:t>
            </a:r>
            <a:endParaRPr lang="es-AR" altLang="en-US" sz="3200" b="1">
              <a:solidFill>
                <a:schemeClr val="hlink"/>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10F3F934-A92E-4D6B-9953-0D82F414EC98}"/>
              </a:ext>
            </a:extLst>
          </p:cNvPr>
          <p:cNvSpPr txBox="1">
            <a:spLocks noChangeArrowheads="1"/>
          </p:cNvSpPr>
          <p:nvPr/>
        </p:nvSpPr>
        <p:spPr bwMode="auto">
          <a:xfrm>
            <a:off x="2208213" y="333375"/>
            <a:ext cx="6610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a:solidFill>
                  <a:schemeClr val="hlink"/>
                </a:solidFill>
              </a:rPr>
              <a:t>Aspectos Jurídicos y Normativos</a:t>
            </a:r>
          </a:p>
        </p:txBody>
      </p:sp>
      <p:grpSp>
        <p:nvGrpSpPr>
          <p:cNvPr id="34819" name="Group 3">
            <a:extLst>
              <a:ext uri="{FF2B5EF4-FFF2-40B4-BE49-F238E27FC236}">
                <a16:creationId xmlns:a16="http://schemas.microsoft.com/office/drawing/2014/main" id="{2CD245BC-6FBC-492A-82D9-F70B901844FB}"/>
              </a:ext>
            </a:extLst>
          </p:cNvPr>
          <p:cNvGrpSpPr>
            <a:grpSpLocks/>
          </p:cNvGrpSpPr>
          <p:nvPr/>
        </p:nvGrpSpPr>
        <p:grpSpPr bwMode="auto">
          <a:xfrm>
            <a:off x="4800600" y="3068638"/>
            <a:ext cx="2438400" cy="2438400"/>
            <a:chOff x="2112" y="1536"/>
            <a:chExt cx="1536" cy="1536"/>
          </a:xfrm>
        </p:grpSpPr>
        <p:sp>
          <p:nvSpPr>
            <p:cNvPr id="34836" name="Oval 4">
              <a:extLst>
                <a:ext uri="{FF2B5EF4-FFF2-40B4-BE49-F238E27FC236}">
                  <a16:creationId xmlns:a16="http://schemas.microsoft.com/office/drawing/2014/main" id="{B80F0AF2-2450-445D-8923-FC60ED7F206F}"/>
                </a:ext>
              </a:extLst>
            </p:cNvPr>
            <p:cNvSpPr>
              <a:spLocks noChangeArrowheads="1"/>
            </p:cNvSpPr>
            <p:nvPr/>
          </p:nvSpPr>
          <p:spPr bwMode="auto">
            <a:xfrm>
              <a:off x="2112" y="1536"/>
              <a:ext cx="1536" cy="1536"/>
            </a:xfrm>
            <a:prstGeom prst="ellipse">
              <a:avLst/>
            </a:prstGeom>
            <a:solidFill>
              <a:srgbClr val="D29E94"/>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graphicFrame>
          <p:nvGraphicFramePr>
            <p:cNvPr id="34837" name="Object 5">
              <a:hlinkClick r:id="" action="ppaction://ole?verb=0"/>
              <a:extLst>
                <a:ext uri="{FF2B5EF4-FFF2-40B4-BE49-F238E27FC236}">
                  <a16:creationId xmlns:a16="http://schemas.microsoft.com/office/drawing/2014/main" id="{410E629A-669E-41C1-9F4C-0F7C73E84CAF}"/>
                </a:ext>
              </a:extLst>
            </p:cNvPr>
            <p:cNvGraphicFramePr>
              <a:graphicFrameLocks/>
            </p:cNvGraphicFramePr>
            <p:nvPr/>
          </p:nvGraphicFramePr>
          <p:xfrm>
            <a:off x="2400" y="1680"/>
            <a:ext cx="1008" cy="1104"/>
          </p:xfrm>
          <a:graphic>
            <a:graphicData uri="http://schemas.openxmlformats.org/presentationml/2006/ole">
              <mc:AlternateContent xmlns:mc="http://schemas.openxmlformats.org/markup-compatibility/2006">
                <mc:Choice xmlns:v="urn:schemas-microsoft-com:vml" Requires="v">
                  <p:oleObj name="Imagen" r:id="rId3" imgW="2043113" imgH="2308225" progId="MS_ClipArt_Gallery.2">
                    <p:embed/>
                  </p:oleObj>
                </mc:Choice>
                <mc:Fallback>
                  <p:oleObj name="Imagen" r:id="rId3" imgW="2043113" imgH="2308225" progId="MS_ClipArt_Gallery.2">
                    <p:embed/>
                    <p:pic>
                      <p:nvPicPr>
                        <p:cNvPr id="34837" name="Object 5">
                          <a:hlinkClick r:id="" action="ppaction://ole?verb=0"/>
                          <a:extLst>
                            <a:ext uri="{FF2B5EF4-FFF2-40B4-BE49-F238E27FC236}">
                              <a16:creationId xmlns:a16="http://schemas.microsoft.com/office/drawing/2014/main" id="{410E629A-669E-41C1-9F4C-0F7C73E84CA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1680"/>
                          <a:ext cx="1008"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820" name="Oval 6">
            <a:extLst>
              <a:ext uri="{FF2B5EF4-FFF2-40B4-BE49-F238E27FC236}">
                <a16:creationId xmlns:a16="http://schemas.microsoft.com/office/drawing/2014/main" id="{1CF369F0-E6A5-4774-A279-97A053F77167}"/>
              </a:ext>
            </a:extLst>
          </p:cNvPr>
          <p:cNvSpPr>
            <a:spLocks noChangeArrowheads="1"/>
          </p:cNvSpPr>
          <p:nvPr/>
        </p:nvSpPr>
        <p:spPr bwMode="auto">
          <a:xfrm>
            <a:off x="7824788" y="4076701"/>
            <a:ext cx="2590800" cy="12731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DISPOSICIONES </a:t>
            </a:r>
          </a:p>
          <a:p>
            <a:pPr algn="ctr"/>
            <a:r>
              <a:rPr lang="es-ES_tradnl" altLang="en-US" b="1">
                <a:solidFill>
                  <a:schemeClr val="tx2"/>
                </a:solidFill>
              </a:rPr>
              <a:t>SECTORIALES DE</a:t>
            </a:r>
          </a:p>
          <a:p>
            <a:pPr algn="ctr"/>
            <a:r>
              <a:rPr lang="es-ES_tradnl" altLang="en-US" b="1">
                <a:solidFill>
                  <a:schemeClr val="tx2"/>
                </a:solidFill>
              </a:rPr>
              <a:t>AMBIENTE.</a:t>
            </a:r>
            <a:endParaRPr lang="es-ES_tradnl" altLang="en-US" b="1"/>
          </a:p>
        </p:txBody>
      </p:sp>
      <p:sp>
        <p:nvSpPr>
          <p:cNvPr id="34821" name="Oval 7">
            <a:extLst>
              <a:ext uri="{FF2B5EF4-FFF2-40B4-BE49-F238E27FC236}">
                <a16:creationId xmlns:a16="http://schemas.microsoft.com/office/drawing/2014/main" id="{936F02C2-0282-4576-9BFF-DF2265A894D8}"/>
              </a:ext>
            </a:extLst>
          </p:cNvPr>
          <p:cNvSpPr>
            <a:spLocks noChangeArrowheads="1"/>
          </p:cNvSpPr>
          <p:nvPr/>
        </p:nvSpPr>
        <p:spPr bwMode="auto">
          <a:xfrm>
            <a:off x="4656138" y="1484314"/>
            <a:ext cx="2590800" cy="7699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LEYES </a:t>
            </a:r>
          </a:p>
          <a:p>
            <a:pPr algn="ctr"/>
            <a:r>
              <a:rPr lang="es-ES_tradnl" altLang="en-US" b="1">
                <a:solidFill>
                  <a:schemeClr val="tx2"/>
                </a:solidFill>
              </a:rPr>
              <a:t>NACIONALES</a:t>
            </a:r>
          </a:p>
        </p:txBody>
      </p:sp>
      <p:sp>
        <p:nvSpPr>
          <p:cNvPr id="34822" name="Oval 8">
            <a:extLst>
              <a:ext uri="{FF2B5EF4-FFF2-40B4-BE49-F238E27FC236}">
                <a16:creationId xmlns:a16="http://schemas.microsoft.com/office/drawing/2014/main" id="{23132B31-B7AF-4071-AE06-5EAE77B67EC0}"/>
              </a:ext>
            </a:extLst>
          </p:cNvPr>
          <p:cNvSpPr>
            <a:spLocks noChangeArrowheads="1"/>
          </p:cNvSpPr>
          <p:nvPr/>
        </p:nvSpPr>
        <p:spPr bwMode="auto">
          <a:xfrm>
            <a:off x="6816725" y="5734050"/>
            <a:ext cx="2014538" cy="698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OTRAS</a:t>
            </a:r>
          </a:p>
        </p:txBody>
      </p:sp>
      <p:sp>
        <p:nvSpPr>
          <p:cNvPr id="34823" name="Oval 9">
            <a:extLst>
              <a:ext uri="{FF2B5EF4-FFF2-40B4-BE49-F238E27FC236}">
                <a16:creationId xmlns:a16="http://schemas.microsoft.com/office/drawing/2014/main" id="{EE618D96-3C32-4DAC-B290-E412B96AF709}"/>
              </a:ext>
            </a:extLst>
          </p:cNvPr>
          <p:cNvSpPr>
            <a:spLocks noChangeArrowheads="1"/>
          </p:cNvSpPr>
          <p:nvPr/>
        </p:nvSpPr>
        <p:spPr bwMode="auto">
          <a:xfrm>
            <a:off x="1905000" y="3810000"/>
            <a:ext cx="2438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ES" altLang="en-US" sz="1400" b="1">
              <a:latin typeface="Arial Black" panose="020B0A04020102020204" pitchFamily="34" charset="0"/>
            </a:endParaRPr>
          </a:p>
        </p:txBody>
      </p:sp>
      <p:sp>
        <p:nvSpPr>
          <p:cNvPr id="34824" name="Oval 10">
            <a:extLst>
              <a:ext uri="{FF2B5EF4-FFF2-40B4-BE49-F238E27FC236}">
                <a16:creationId xmlns:a16="http://schemas.microsoft.com/office/drawing/2014/main" id="{C479AF68-F42C-4CC4-8BE4-AA89C4DCB0F7}"/>
              </a:ext>
            </a:extLst>
          </p:cNvPr>
          <p:cNvSpPr>
            <a:spLocks noChangeArrowheads="1"/>
          </p:cNvSpPr>
          <p:nvPr/>
        </p:nvSpPr>
        <p:spPr bwMode="auto">
          <a:xfrm>
            <a:off x="3071813" y="5734050"/>
            <a:ext cx="25908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BUENAS PRÁCTICAS</a:t>
            </a:r>
            <a:r>
              <a:rPr lang="es-ES_tradnl" altLang="en-US" b="1"/>
              <a:t> </a:t>
            </a:r>
          </a:p>
        </p:txBody>
      </p:sp>
      <p:sp>
        <p:nvSpPr>
          <p:cNvPr id="34825" name="Oval 11">
            <a:extLst>
              <a:ext uri="{FF2B5EF4-FFF2-40B4-BE49-F238E27FC236}">
                <a16:creationId xmlns:a16="http://schemas.microsoft.com/office/drawing/2014/main" id="{A120DC76-5D89-4CA4-9505-AF87DBDB2EBE}"/>
              </a:ext>
            </a:extLst>
          </p:cNvPr>
          <p:cNvSpPr>
            <a:spLocks noChangeArrowheads="1"/>
          </p:cNvSpPr>
          <p:nvPr/>
        </p:nvSpPr>
        <p:spPr bwMode="auto">
          <a:xfrm>
            <a:off x="7464425" y="2565400"/>
            <a:ext cx="23622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ORDENANZAS </a:t>
            </a:r>
          </a:p>
          <a:p>
            <a:pPr algn="ctr"/>
            <a:r>
              <a:rPr lang="es-ES_tradnl" altLang="en-US" b="1">
                <a:solidFill>
                  <a:schemeClr val="tx2"/>
                </a:solidFill>
              </a:rPr>
              <a:t>MUNICIPALES</a:t>
            </a:r>
          </a:p>
        </p:txBody>
      </p:sp>
      <p:sp>
        <p:nvSpPr>
          <p:cNvPr id="34826" name="Oval 12">
            <a:extLst>
              <a:ext uri="{FF2B5EF4-FFF2-40B4-BE49-F238E27FC236}">
                <a16:creationId xmlns:a16="http://schemas.microsoft.com/office/drawing/2014/main" id="{6BF8A9A4-1F8B-4DF0-A354-2CAEF24A7E5B}"/>
              </a:ext>
            </a:extLst>
          </p:cNvPr>
          <p:cNvSpPr>
            <a:spLocks noChangeArrowheads="1"/>
          </p:cNvSpPr>
          <p:nvPr/>
        </p:nvSpPr>
        <p:spPr bwMode="auto">
          <a:xfrm>
            <a:off x="2135188" y="2205038"/>
            <a:ext cx="25908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LEYES </a:t>
            </a:r>
          </a:p>
          <a:p>
            <a:pPr algn="ctr"/>
            <a:r>
              <a:rPr lang="es-ES_tradnl" altLang="en-US" b="1">
                <a:solidFill>
                  <a:schemeClr val="tx2"/>
                </a:solidFill>
              </a:rPr>
              <a:t>PROVINCIALES</a:t>
            </a:r>
          </a:p>
        </p:txBody>
      </p:sp>
      <p:sp>
        <p:nvSpPr>
          <p:cNvPr id="34827" name="AutoShape 13">
            <a:extLst>
              <a:ext uri="{FF2B5EF4-FFF2-40B4-BE49-F238E27FC236}">
                <a16:creationId xmlns:a16="http://schemas.microsoft.com/office/drawing/2014/main" id="{FB43A314-C81C-408F-937B-2D8FD1BC2F56}"/>
              </a:ext>
            </a:extLst>
          </p:cNvPr>
          <p:cNvSpPr>
            <a:spLocks noChangeArrowheads="1"/>
          </p:cNvSpPr>
          <p:nvPr/>
        </p:nvSpPr>
        <p:spPr bwMode="auto">
          <a:xfrm rot="18496325">
            <a:off x="4524375" y="2840038"/>
            <a:ext cx="457200" cy="914400"/>
          </a:xfrm>
          <a:prstGeom prst="upArrow">
            <a:avLst>
              <a:gd name="adj1" fmla="val 50000"/>
              <a:gd name="adj2" fmla="val 50000"/>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28" name="AutoShape 14">
            <a:extLst>
              <a:ext uri="{FF2B5EF4-FFF2-40B4-BE49-F238E27FC236}">
                <a16:creationId xmlns:a16="http://schemas.microsoft.com/office/drawing/2014/main" id="{67F78C77-7D16-4CDB-AB06-91BEA7D1B812}"/>
              </a:ext>
            </a:extLst>
          </p:cNvPr>
          <p:cNvSpPr>
            <a:spLocks noChangeArrowheads="1"/>
          </p:cNvSpPr>
          <p:nvPr/>
        </p:nvSpPr>
        <p:spPr bwMode="auto">
          <a:xfrm rot="3166100">
            <a:off x="7045325" y="2984500"/>
            <a:ext cx="457200" cy="914400"/>
          </a:xfrm>
          <a:prstGeom prst="upArrow">
            <a:avLst>
              <a:gd name="adj1" fmla="val 50000"/>
              <a:gd name="adj2" fmla="val 50000"/>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29" name="AutoShape 15">
            <a:extLst>
              <a:ext uri="{FF2B5EF4-FFF2-40B4-BE49-F238E27FC236}">
                <a16:creationId xmlns:a16="http://schemas.microsoft.com/office/drawing/2014/main" id="{F54843BF-B3AD-4F74-86D0-2275FDD11023}"/>
              </a:ext>
            </a:extLst>
          </p:cNvPr>
          <p:cNvSpPr>
            <a:spLocks noChangeArrowheads="1"/>
          </p:cNvSpPr>
          <p:nvPr/>
        </p:nvSpPr>
        <p:spPr bwMode="auto">
          <a:xfrm rot="5675653">
            <a:off x="7332663" y="3992563"/>
            <a:ext cx="457200" cy="914400"/>
          </a:xfrm>
          <a:prstGeom prst="upArrow">
            <a:avLst>
              <a:gd name="adj1" fmla="val 50000"/>
              <a:gd name="adj2" fmla="val 50000"/>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0" name="AutoShape 16">
            <a:extLst>
              <a:ext uri="{FF2B5EF4-FFF2-40B4-BE49-F238E27FC236}">
                <a16:creationId xmlns:a16="http://schemas.microsoft.com/office/drawing/2014/main" id="{4E685C7E-21E6-4C9B-9012-BC30F5CAEE38}"/>
              </a:ext>
            </a:extLst>
          </p:cNvPr>
          <p:cNvSpPr>
            <a:spLocks noChangeArrowheads="1"/>
          </p:cNvSpPr>
          <p:nvPr/>
        </p:nvSpPr>
        <p:spPr bwMode="auto">
          <a:xfrm rot="15356721">
            <a:off x="4297363" y="4003676"/>
            <a:ext cx="479425" cy="914400"/>
          </a:xfrm>
          <a:prstGeom prst="upArrow">
            <a:avLst>
              <a:gd name="adj1" fmla="val 50000"/>
              <a:gd name="adj2" fmla="val 47682"/>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1" name="AutoShape 17">
            <a:extLst>
              <a:ext uri="{FF2B5EF4-FFF2-40B4-BE49-F238E27FC236}">
                <a16:creationId xmlns:a16="http://schemas.microsoft.com/office/drawing/2014/main" id="{6659C487-74A5-4F90-8D5C-41B4D9011EF8}"/>
              </a:ext>
            </a:extLst>
          </p:cNvPr>
          <p:cNvSpPr>
            <a:spLocks noChangeArrowheads="1"/>
          </p:cNvSpPr>
          <p:nvPr/>
        </p:nvSpPr>
        <p:spPr bwMode="auto">
          <a:xfrm rot="11839546">
            <a:off x="5087938" y="5084763"/>
            <a:ext cx="457200" cy="914400"/>
          </a:xfrm>
          <a:prstGeom prst="upArrow">
            <a:avLst>
              <a:gd name="adj1" fmla="val 50000"/>
              <a:gd name="adj2" fmla="val 50000"/>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2" name="AutoShape 18">
            <a:extLst>
              <a:ext uri="{FF2B5EF4-FFF2-40B4-BE49-F238E27FC236}">
                <a16:creationId xmlns:a16="http://schemas.microsoft.com/office/drawing/2014/main" id="{B1CB059C-FA64-410B-BBC3-A565C4B87F89}"/>
              </a:ext>
            </a:extLst>
          </p:cNvPr>
          <p:cNvSpPr>
            <a:spLocks noChangeArrowheads="1"/>
          </p:cNvSpPr>
          <p:nvPr/>
        </p:nvSpPr>
        <p:spPr bwMode="auto">
          <a:xfrm rot="19018900" flipH="1" flipV="1">
            <a:off x="6888163" y="4941888"/>
            <a:ext cx="457200" cy="990600"/>
          </a:xfrm>
          <a:prstGeom prst="upArrow">
            <a:avLst>
              <a:gd name="adj1" fmla="val 50000"/>
              <a:gd name="adj2" fmla="val 54167"/>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3" name="AutoShape 19">
            <a:extLst>
              <a:ext uri="{FF2B5EF4-FFF2-40B4-BE49-F238E27FC236}">
                <a16:creationId xmlns:a16="http://schemas.microsoft.com/office/drawing/2014/main" id="{95A9C29B-82DD-422F-AE83-6486F714977B}"/>
              </a:ext>
            </a:extLst>
          </p:cNvPr>
          <p:cNvSpPr>
            <a:spLocks noChangeArrowheads="1"/>
          </p:cNvSpPr>
          <p:nvPr/>
        </p:nvSpPr>
        <p:spPr bwMode="auto">
          <a:xfrm rot="21551745">
            <a:off x="5808663" y="2276475"/>
            <a:ext cx="457200" cy="914400"/>
          </a:xfrm>
          <a:prstGeom prst="upArrow">
            <a:avLst>
              <a:gd name="adj1" fmla="val 50000"/>
              <a:gd name="adj2" fmla="val 50000"/>
            </a:avLst>
          </a:prstGeom>
          <a:solidFill>
            <a:srgbClr val="D29E94"/>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4" name="Rectangle 20">
            <a:extLst>
              <a:ext uri="{FF2B5EF4-FFF2-40B4-BE49-F238E27FC236}">
                <a16:creationId xmlns:a16="http://schemas.microsoft.com/office/drawing/2014/main" id="{C7F4564B-C742-40D1-9F3E-4D44D54CAB8F}"/>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4835" name="Oval 22">
            <a:extLst>
              <a:ext uri="{FF2B5EF4-FFF2-40B4-BE49-F238E27FC236}">
                <a16:creationId xmlns:a16="http://schemas.microsoft.com/office/drawing/2014/main" id="{51FE9C4F-E924-47D2-9315-ED607B37A8A7}"/>
              </a:ext>
            </a:extLst>
          </p:cNvPr>
          <p:cNvSpPr>
            <a:spLocks noChangeArrowheads="1"/>
          </p:cNvSpPr>
          <p:nvPr/>
        </p:nvSpPr>
        <p:spPr bwMode="auto">
          <a:xfrm>
            <a:off x="2063751" y="4076701"/>
            <a:ext cx="2016125"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chemeClr val="tx2"/>
                </a:solidFill>
              </a:rPr>
              <a:t>REQUISITOS </a:t>
            </a:r>
          </a:p>
          <a:p>
            <a:pPr algn="ctr"/>
            <a:r>
              <a:rPr lang="es-ES_tradnl" altLang="en-US" b="1">
                <a:solidFill>
                  <a:schemeClr val="tx2"/>
                </a:solidFill>
              </a:rPr>
              <a:t>DE  LA </a:t>
            </a:r>
          </a:p>
          <a:p>
            <a:pPr algn="ctr"/>
            <a:r>
              <a:rPr lang="es-ES_tradnl" altLang="en-US" b="1">
                <a:solidFill>
                  <a:schemeClr val="tx2"/>
                </a:solidFill>
              </a:rPr>
              <a:t>PROPIA </a:t>
            </a:r>
          </a:p>
          <a:p>
            <a:pPr algn="ctr"/>
            <a:r>
              <a:rPr lang="es-ES_tradnl" altLang="en-US" b="1">
                <a:solidFill>
                  <a:schemeClr val="tx2"/>
                </a:solidFill>
              </a:rPr>
              <a:t>ORGANIZACIÓN</a:t>
            </a:r>
            <a:r>
              <a:rPr lang="es-ES_tradnl" altLang="en-US" sz="1400" b="1">
                <a:latin typeface="Arial Black" panose="020B0A0402010202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A855564-C1C1-49F6-AFA5-7E7771A504A8}"/>
              </a:ext>
            </a:extLst>
          </p:cNvPr>
          <p:cNvSpPr>
            <a:spLocks noGrp="1" noChangeArrowheads="1"/>
          </p:cNvSpPr>
          <p:nvPr>
            <p:ph type="title"/>
          </p:nvPr>
        </p:nvSpPr>
        <p:spPr/>
        <p:txBody>
          <a:bodyPr/>
          <a:lstStyle/>
          <a:p>
            <a:pPr eaLnBrk="1" hangingPunct="1"/>
            <a:r>
              <a:rPr lang="es-ES_tradnl" altLang="en-US" sz="2800" b="1">
                <a:solidFill>
                  <a:schemeClr val="hlink"/>
                </a:solidFill>
                <a:latin typeface="Arial" panose="020B0604020202020204" pitchFamily="34" charset="0"/>
              </a:rPr>
              <a:t>Normativa que en Argentina exige la implementación de Planes de Gestión Ambiental</a:t>
            </a:r>
          </a:p>
        </p:txBody>
      </p:sp>
      <p:sp>
        <p:nvSpPr>
          <p:cNvPr id="35843" name="Rectangle 3">
            <a:extLst>
              <a:ext uri="{FF2B5EF4-FFF2-40B4-BE49-F238E27FC236}">
                <a16:creationId xmlns:a16="http://schemas.microsoft.com/office/drawing/2014/main" id="{95B57666-7DDE-4A94-8A1A-E34909250304}"/>
              </a:ext>
            </a:extLst>
          </p:cNvPr>
          <p:cNvSpPr>
            <a:spLocks noGrp="1" noChangeArrowheads="1"/>
          </p:cNvSpPr>
          <p:nvPr>
            <p:ph idx="1"/>
          </p:nvPr>
        </p:nvSpPr>
        <p:spPr>
          <a:xfrm>
            <a:off x="1253283" y="2219196"/>
            <a:ext cx="7772400" cy="2881313"/>
          </a:xfrm>
        </p:spPr>
        <p:txBody>
          <a:bodyPr>
            <a:normAutofit lnSpcReduction="10000"/>
          </a:bodyPr>
          <a:lstStyle/>
          <a:p>
            <a:pPr eaLnBrk="1" hangingPunct="1">
              <a:buFont typeface="Wingdings" panose="05000000000000000000" pitchFamily="2" charset="2"/>
              <a:buNone/>
            </a:pPr>
            <a:r>
              <a:rPr lang="es-AR" altLang="en-US" sz="2000" b="1" dirty="0">
                <a:solidFill>
                  <a:schemeClr val="tx2"/>
                </a:solidFill>
              </a:rPr>
              <a:t>- Resolución S. E. </a:t>
            </a:r>
            <a:r>
              <a:rPr lang="es-AR" altLang="en-US" sz="2000" b="1" dirty="0" err="1">
                <a:solidFill>
                  <a:schemeClr val="tx2"/>
                </a:solidFill>
              </a:rPr>
              <a:t>Nº</a:t>
            </a:r>
            <a:r>
              <a:rPr lang="es-AR" altLang="en-US" sz="2000" b="1" dirty="0">
                <a:solidFill>
                  <a:schemeClr val="tx2"/>
                </a:solidFill>
              </a:rPr>
              <a:t> 718:</a:t>
            </a:r>
            <a:r>
              <a:rPr lang="es-AR" altLang="en-US" sz="2000" dirty="0"/>
              <a:t> Manual de gestión ambiental para </a:t>
            </a:r>
          </a:p>
          <a:p>
            <a:pPr eaLnBrk="1" hangingPunct="1">
              <a:buFont typeface="Wingdings" panose="05000000000000000000" pitchFamily="2" charset="2"/>
              <a:buNone/>
            </a:pPr>
            <a:r>
              <a:rPr lang="es-AR" altLang="en-US" sz="2000" dirty="0"/>
              <a:t>obras hidráulicas con aprovechamiento energético.</a:t>
            </a:r>
          </a:p>
          <a:p>
            <a:pPr eaLnBrk="1" hangingPunct="1">
              <a:buFont typeface="Wingdings" panose="05000000000000000000" pitchFamily="2" charset="2"/>
              <a:buNone/>
            </a:pPr>
            <a:r>
              <a:rPr lang="es-ES" altLang="en-US" sz="2000" b="1" dirty="0">
                <a:solidFill>
                  <a:schemeClr val="tx2"/>
                </a:solidFill>
              </a:rPr>
              <a:t>- Resolución ENRE 0555/2001: </a:t>
            </a:r>
            <a:r>
              <a:rPr lang="es-ES" altLang="en-US" sz="2000" dirty="0"/>
              <a:t>"Guía de Contenidos Mínimos de </a:t>
            </a:r>
          </a:p>
          <a:p>
            <a:pPr eaLnBrk="1" hangingPunct="1">
              <a:buFont typeface="Wingdings" panose="05000000000000000000" pitchFamily="2" charset="2"/>
              <a:buNone/>
            </a:pPr>
            <a:r>
              <a:rPr lang="es-ES" altLang="en-US" sz="2000" dirty="0"/>
              <a:t>los Planes de Gestión Ambiental" .</a:t>
            </a:r>
          </a:p>
          <a:p>
            <a:pPr eaLnBrk="1" hangingPunct="1">
              <a:buFont typeface="Wingdings" panose="05000000000000000000" pitchFamily="2" charset="2"/>
              <a:buNone/>
            </a:pPr>
            <a:r>
              <a:rPr lang="es-ES" altLang="en-US" sz="2000" b="1" dirty="0">
                <a:solidFill>
                  <a:schemeClr val="tx2"/>
                </a:solidFill>
              </a:rPr>
              <a:t>- </a:t>
            </a:r>
            <a:r>
              <a:rPr lang="es-ES" altLang="en-US" sz="2000" b="1" dirty="0" err="1">
                <a:solidFill>
                  <a:schemeClr val="tx2"/>
                </a:solidFill>
              </a:rPr>
              <a:t>Nag</a:t>
            </a:r>
            <a:r>
              <a:rPr lang="es-ES" altLang="en-US" sz="2000" b="1" dirty="0">
                <a:solidFill>
                  <a:schemeClr val="tx2"/>
                </a:solidFill>
              </a:rPr>
              <a:t> 153/ 2006 ENARGAS: </a:t>
            </a:r>
            <a:r>
              <a:rPr lang="es-ES_tradnl" altLang="en-US" sz="2000" dirty="0"/>
              <a:t>Normas Argentinas mínimas para </a:t>
            </a:r>
          </a:p>
          <a:p>
            <a:pPr eaLnBrk="1" hangingPunct="1">
              <a:buFont typeface="Wingdings" panose="05000000000000000000" pitchFamily="2" charset="2"/>
              <a:buNone/>
            </a:pPr>
            <a:r>
              <a:rPr lang="es-ES_tradnl" altLang="en-US" sz="2000" dirty="0"/>
              <a:t>la Protección Ambiental en el transporte y la distribución de gas </a:t>
            </a:r>
          </a:p>
          <a:p>
            <a:pPr eaLnBrk="1" hangingPunct="1">
              <a:buFont typeface="Wingdings" panose="05000000000000000000" pitchFamily="2" charset="2"/>
              <a:buNone/>
            </a:pPr>
            <a:r>
              <a:rPr lang="es-ES_tradnl" altLang="en-US" sz="2000" dirty="0"/>
              <a:t>natural y otros gases por cañerías.</a:t>
            </a:r>
          </a:p>
          <a:p>
            <a:pPr eaLnBrk="1" hangingPunct="1">
              <a:buFont typeface="Wingdings" panose="05000000000000000000" pitchFamily="2" charset="2"/>
              <a:buNone/>
            </a:pPr>
            <a:endParaRPr lang="es-ES_tradnl"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4">
            <a:extLst>
              <a:ext uri="{FF2B5EF4-FFF2-40B4-BE49-F238E27FC236}">
                <a16:creationId xmlns:a16="http://schemas.microsoft.com/office/drawing/2014/main" id="{DA0C76FF-7B2F-4661-A492-2DF6D2C7DF43}"/>
              </a:ext>
            </a:extLst>
          </p:cNvPr>
          <p:cNvSpPr txBox="1">
            <a:spLocks noChangeArrowheads="1"/>
          </p:cNvSpPr>
          <p:nvPr/>
        </p:nvSpPr>
        <p:spPr bwMode="auto">
          <a:xfrm>
            <a:off x="2135188" y="836614"/>
            <a:ext cx="8266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a:solidFill>
                  <a:schemeClr val="hlink"/>
                </a:solidFill>
              </a:rPr>
              <a:t>Responsabilidades</a:t>
            </a:r>
          </a:p>
        </p:txBody>
      </p:sp>
      <p:sp>
        <p:nvSpPr>
          <p:cNvPr id="36868" name="Rectangle 12">
            <a:extLst>
              <a:ext uri="{FF2B5EF4-FFF2-40B4-BE49-F238E27FC236}">
                <a16:creationId xmlns:a16="http://schemas.microsoft.com/office/drawing/2014/main" id="{B97B0CF9-91A4-4EFE-BE7E-4AEFDE974E56}"/>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69" name="Text Box 27">
            <a:extLst>
              <a:ext uri="{FF2B5EF4-FFF2-40B4-BE49-F238E27FC236}">
                <a16:creationId xmlns:a16="http://schemas.microsoft.com/office/drawing/2014/main" id="{03DAF5E3-68B9-49C2-B36A-6DCDA7B02683}"/>
              </a:ext>
            </a:extLst>
          </p:cNvPr>
          <p:cNvSpPr txBox="1">
            <a:spLocks noChangeArrowheads="1"/>
          </p:cNvSpPr>
          <p:nvPr/>
        </p:nvSpPr>
        <p:spPr bwMode="auto">
          <a:xfrm>
            <a:off x="3863976" y="1844676"/>
            <a:ext cx="5256213" cy="519113"/>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800" b="1"/>
              <a:t>GERENCIA DEL PROYECTO</a:t>
            </a:r>
          </a:p>
        </p:txBody>
      </p:sp>
      <p:sp>
        <p:nvSpPr>
          <p:cNvPr id="36870" name="Text Box 29">
            <a:extLst>
              <a:ext uri="{FF2B5EF4-FFF2-40B4-BE49-F238E27FC236}">
                <a16:creationId xmlns:a16="http://schemas.microsoft.com/office/drawing/2014/main" id="{FE4785EA-1316-4B7E-A510-67856FCE77CC}"/>
              </a:ext>
            </a:extLst>
          </p:cNvPr>
          <p:cNvSpPr txBox="1">
            <a:spLocks noChangeArrowheads="1"/>
          </p:cNvSpPr>
          <p:nvPr/>
        </p:nvSpPr>
        <p:spPr bwMode="auto">
          <a:xfrm>
            <a:off x="4800601" y="3573463"/>
            <a:ext cx="1584325" cy="366712"/>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t>Jefe de Obra</a:t>
            </a:r>
          </a:p>
        </p:txBody>
      </p:sp>
      <p:sp>
        <p:nvSpPr>
          <p:cNvPr id="36871" name="Text Box 31">
            <a:extLst>
              <a:ext uri="{FF2B5EF4-FFF2-40B4-BE49-F238E27FC236}">
                <a16:creationId xmlns:a16="http://schemas.microsoft.com/office/drawing/2014/main" id="{4D97837D-E196-4D0D-BFEC-249E7EC91453}"/>
              </a:ext>
            </a:extLst>
          </p:cNvPr>
          <p:cNvSpPr txBox="1">
            <a:spLocks noChangeArrowheads="1"/>
          </p:cNvSpPr>
          <p:nvPr/>
        </p:nvSpPr>
        <p:spPr bwMode="auto">
          <a:xfrm>
            <a:off x="6527800" y="3573463"/>
            <a:ext cx="1727200" cy="641350"/>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t>Capataces y Supervisores </a:t>
            </a:r>
          </a:p>
        </p:txBody>
      </p:sp>
      <p:sp>
        <p:nvSpPr>
          <p:cNvPr id="36872" name="Text Box 32">
            <a:extLst>
              <a:ext uri="{FF2B5EF4-FFF2-40B4-BE49-F238E27FC236}">
                <a16:creationId xmlns:a16="http://schemas.microsoft.com/office/drawing/2014/main" id="{BA4E5F17-4216-460E-89AF-E50705DB92C8}"/>
              </a:ext>
            </a:extLst>
          </p:cNvPr>
          <p:cNvSpPr txBox="1">
            <a:spLocks noChangeArrowheads="1"/>
          </p:cNvSpPr>
          <p:nvPr/>
        </p:nvSpPr>
        <p:spPr bwMode="auto">
          <a:xfrm>
            <a:off x="2640013" y="5300663"/>
            <a:ext cx="7777162" cy="366712"/>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t>Empleados y Operarios</a:t>
            </a:r>
          </a:p>
        </p:txBody>
      </p:sp>
      <p:sp>
        <p:nvSpPr>
          <p:cNvPr id="36873" name="Text Box 33">
            <a:extLst>
              <a:ext uri="{FF2B5EF4-FFF2-40B4-BE49-F238E27FC236}">
                <a16:creationId xmlns:a16="http://schemas.microsoft.com/office/drawing/2014/main" id="{9377D216-2D4F-4A2A-AC70-222C8E77B2A2}"/>
              </a:ext>
            </a:extLst>
          </p:cNvPr>
          <p:cNvSpPr txBox="1">
            <a:spLocks noChangeArrowheads="1"/>
          </p:cNvSpPr>
          <p:nvPr/>
        </p:nvSpPr>
        <p:spPr bwMode="auto">
          <a:xfrm>
            <a:off x="8543925" y="3573463"/>
            <a:ext cx="1944688" cy="641350"/>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t>Contratistas y Subcontratistas</a:t>
            </a:r>
          </a:p>
        </p:txBody>
      </p:sp>
      <p:sp>
        <p:nvSpPr>
          <p:cNvPr id="36874" name="Text Box 34">
            <a:extLst>
              <a:ext uri="{FF2B5EF4-FFF2-40B4-BE49-F238E27FC236}">
                <a16:creationId xmlns:a16="http://schemas.microsoft.com/office/drawing/2014/main" id="{114F7524-9CEA-4F35-89EF-E63C00DB01C0}"/>
              </a:ext>
            </a:extLst>
          </p:cNvPr>
          <p:cNvSpPr txBox="1">
            <a:spLocks noChangeArrowheads="1"/>
          </p:cNvSpPr>
          <p:nvPr/>
        </p:nvSpPr>
        <p:spPr bwMode="auto">
          <a:xfrm>
            <a:off x="2566988" y="3573464"/>
            <a:ext cx="2089150" cy="650875"/>
          </a:xfrm>
          <a:prstGeom prst="rect">
            <a:avLst/>
          </a:prstGeom>
          <a:solidFill>
            <a:srgbClr val="D29E94"/>
          </a:solidFill>
          <a:ln w="9525">
            <a:solidFill>
              <a:srgbClr val="D29E94"/>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t>Responsable Ambiental</a:t>
            </a:r>
          </a:p>
        </p:txBody>
      </p:sp>
      <p:sp>
        <p:nvSpPr>
          <p:cNvPr id="36875" name="AutoShape 41">
            <a:extLst>
              <a:ext uri="{FF2B5EF4-FFF2-40B4-BE49-F238E27FC236}">
                <a16:creationId xmlns:a16="http://schemas.microsoft.com/office/drawing/2014/main" id="{24EC6439-F8E3-4B5E-81E1-1DBA62B7D239}"/>
              </a:ext>
            </a:extLst>
          </p:cNvPr>
          <p:cNvSpPr>
            <a:spLocks noChangeArrowheads="1"/>
          </p:cNvSpPr>
          <p:nvPr/>
        </p:nvSpPr>
        <p:spPr bwMode="auto">
          <a:xfrm>
            <a:off x="6024564" y="2420938"/>
            <a:ext cx="935037" cy="431800"/>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76" name="Line 43">
            <a:extLst>
              <a:ext uri="{FF2B5EF4-FFF2-40B4-BE49-F238E27FC236}">
                <a16:creationId xmlns:a16="http://schemas.microsoft.com/office/drawing/2014/main" id="{05791488-36C1-48ED-BFF4-329AC447A042}"/>
              </a:ext>
            </a:extLst>
          </p:cNvPr>
          <p:cNvSpPr>
            <a:spLocks noChangeShapeType="1"/>
          </p:cNvSpPr>
          <p:nvPr/>
        </p:nvSpPr>
        <p:spPr bwMode="auto">
          <a:xfrm>
            <a:off x="3575050" y="2924175"/>
            <a:ext cx="6408738" cy="0"/>
          </a:xfrm>
          <a:prstGeom prst="line">
            <a:avLst/>
          </a:prstGeom>
          <a:noFill/>
          <a:ln w="76200">
            <a:solidFill>
              <a:srgbClr val="D29E9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AutoShape 44">
            <a:extLst>
              <a:ext uri="{FF2B5EF4-FFF2-40B4-BE49-F238E27FC236}">
                <a16:creationId xmlns:a16="http://schemas.microsoft.com/office/drawing/2014/main" id="{2ACC5011-12DE-486D-9349-732A48F6C225}"/>
              </a:ext>
            </a:extLst>
          </p:cNvPr>
          <p:cNvSpPr>
            <a:spLocks noChangeArrowheads="1"/>
          </p:cNvSpPr>
          <p:nvPr/>
        </p:nvSpPr>
        <p:spPr bwMode="auto">
          <a:xfrm>
            <a:off x="5159376" y="2924176"/>
            <a:ext cx="576263" cy="576263"/>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78" name="AutoShape 45">
            <a:extLst>
              <a:ext uri="{FF2B5EF4-FFF2-40B4-BE49-F238E27FC236}">
                <a16:creationId xmlns:a16="http://schemas.microsoft.com/office/drawing/2014/main" id="{51F46280-8257-4154-84B4-D595CD5F0881}"/>
              </a:ext>
            </a:extLst>
          </p:cNvPr>
          <p:cNvSpPr>
            <a:spLocks noChangeArrowheads="1"/>
          </p:cNvSpPr>
          <p:nvPr/>
        </p:nvSpPr>
        <p:spPr bwMode="auto">
          <a:xfrm>
            <a:off x="7175501" y="2924176"/>
            <a:ext cx="576263" cy="576263"/>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79" name="AutoShape 46">
            <a:extLst>
              <a:ext uri="{FF2B5EF4-FFF2-40B4-BE49-F238E27FC236}">
                <a16:creationId xmlns:a16="http://schemas.microsoft.com/office/drawing/2014/main" id="{4907A7C8-E7B6-48E0-A6AF-FDFC0062715F}"/>
              </a:ext>
            </a:extLst>
          </p:cNvPr>
          <p:cNvSpPr>
            <a:spLocks noChangeArrowheads="1"/>
          </p:cNvSpPr>
          <p:nvPr/>
        </p:nvSpPr>
        <p:spPr bwMode="auto">
          <a:xfrm>
            <a:off x="9551988" y="2924176"/>
            <a:ext cx="576262" cy="576263"/>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80" name="AutoShape 49">
            <a:extLst>
              <a:ext uri="{FF2B5EF4-FFF2-40B4-BE49-F238E27FC236}">
                <a16:creationId xmlns:a16="http://schemas.microsoft.com/office/drawing/2014/main" id="{6D31E267-265E-410E-93F0-19087A21C455}"/>
              </a:ext>
            </a:extLst>
          </p:cNvPr>
          <p:cNvSpPr>
            <a:spLocks noChangeArrowheads="1"/>
          </p:cNvSpPr>
          <p:nvPr/>
        </p:nvSpPr>
        <p:spPr bwMode="auto">
          <a:xfrm>
            <a:off x="5303838" y="4365626"/>
            <a:ext cx="647700" cy="792163"/>
          </a:xfrm>
          <a:prstGeom prst="downArrow">
            <a:avLst>
              <a:gd name="adj1" fmla="val 50000"/>
              <a:gd name="adj2" fmla="val 30576"/>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81" name="AutoShape 50">
            <a:extLst>
              <a:ext uri="{FF2B5EF4-FFF2-40B4-BE49-F238E27FC236}">
                <a16:creationId xmlns:a16="http://schemas.microsoft.com/office/drawing/2014/main" id="{C46D11CE-49A3-462B-9DE4-883567BEE561}"/>
              </a:ext>
            </a:extLst>
          </p:cNvPr>
          <p:cNvSpPr>
            <a:spLocks noChangeArrowheads="1"/>
          </p:cNvSpPr>
          <p:nvPr/>
        </p:nvSpPr>
        <p:spPr bwMode="auto">
          <a:xfrm>
            <a:off x="7104063" y="4365626"/>
            <a:ext cx="647700" cy="792163"/>
          </a:xfrm>
          <a:prstGeom prst="downArrow">
            <a:avLst>
              <a:gd name="adj1" fmla="val 50000"/>
              <a:gd name="adj2" fmla="val 30576"/>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82" name="AutoShape 52">
            <a:extLst>
              <a:ext uri="{FF2B5EF4-FFF2-40B4-BE49-F238E27FC236}">
                <a16:creationId xmlns:a16="http://schemas.microsoft.com/office/drawing/2014/main" id="{6052C43E-86FB-43FC-90F8-285F9E839F63}"/>
              </a:ext>
            </a:extLst>
          </p:cNvPr>
          <p:cNvSpPr>
            <a:spLocks noChangeArrowheads="1"/>
          </p:cNvSpPr>
          <p:nvPr/>
        </p:nvSpPr>
        <p:spPr bwMode="auto">
          <a:xfrm>
            <a:off x="3432176" y="2924176"/>
            <a:ext cx="576263" cy="576263"/>
          </a:xfrm>
          <a:prstGeom prst="downArrow">
            <a:avLst>
              <a:gd name="adj1" fmla="val 50000"/>
              <a:gd name="adj2" fmla="val 25000"/>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6883" name="AutoShape 53">
            <a:extLst>
              <a:ext uri="{FF2B5EF4-FFF2-40B4-BE49-F238E27FC236}">
                <a16:creationId xmlns:a16="http://schemas.microsoft.com/office/drawing/2014/main" id="{ECD5C676-0689-4274-98DF-AC5BF55BD392}"/>
              </a:ext>
            </a:extLst>
          </p:cNvPr>
          <p:cNvSpPr>
            <a:spLocks noChangeArrowheads="1"/>
          </p:cNvSpPr>
          <p:nvPr/>
        </p:nvSpPr>
        <p:spPr bwMode="auto">
          <a:xfrm>
            <a:off x="9120188" y="4365626"/>
            <a:ext cx="647700" cy="792163"/>
          </a:xfrm>
          <a:prstGeom prst="downArrow">
            <a:avLst>
              <a:gd name="adj1" fmla="val 50000"/>
              <a:gd name="adj2" fmla="val 30576"/>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5703F46-C3E1-4005-BBE3-B467D05B073D}"/>
              </a:ext>
            </a:extLst>
          </p:cNvPr>
          <p:cNvSpPr txBox="1">
            <a:spLocks noChangeArrowheads="1"/>
          </p:cNvSpPr>
          <p:nvPr/>
        </p:nvSpPr>
        <p:spPr bwMode="auto">
          <a:xfrm>
            <a:off x="2279651" y="1557338"/>
            <a:ext cx="4175125" cy="2308324"/>
          </a:xfrm>
          <a:prstGeom prst="rect">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es-ES_tradnl" altLang="en-US" sz="2400" b="1">
                <a:solidFill>
                  <a:schemeClr val="tx2"/>
                </a:solidFill>
              </a:rPr>
              <a:t>Es una declaración voluntaria por parte de la organización acerca de sus intenciones y principios en relación a su desempeño frente al ambiente.</a:t>
            </a:r>
          </a:p>
        </p:txBody>
      </p:sp>
      <p:sp>
        <p:nvSpPr>
          <p:cNvPr id="28675" name="Rectangle 3">
            <a:extLst>
              <a:ext uri="{FF2B5EF4-FFF2-40B4-BE49-F238E27FC236}">
                <a16:creationId xmlns:a16="http://schemas.microsoft.com/office/drawing/2014/main" id="{E879EEAF-F441-4C72-A28C-128EAA451C37}"/>
              </a:ext>
            </a:extLst>
          </p:cNvPr>
          <p:cNvSpPr>
            <a:spLocks noChangeArrowheads="1"/>
          </p:cNvSpPr>
          <p:nvPr/>
        </p:nvSpPr>
        <p:spPr bwMode="auto">
          <a:xfrm>
            <a:off x="2135188" y="765176"/>
            <a:ext cx="60579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a:solidFill>
                  <a:schemeClr val="hlink"/>
                </a:solidFill>
              </a:rPr>
              <a:t>Política Ambiental</a:t>
            </a:r>
          </a:p>
        </p:txBody>
      </p:sp>
      <p:sp>
        <p:nvSpPr>
          <p:cNvPr id="37892" name="Rectangle 4">
            <a:extLst>
              <a:ext uri="{FF2B5EF4-FFF2-40B4-BE49-F238E27FC236}">
                <a16:creationId xmlns:a16="http://schemas.microsoft.com/office/drawing/2014/main" id="{171661BF-E728-43E4-AE35-2E12D59FB47B}"/>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7893" name="AutoShape 5">
            <a:extLst>
              <a:ext uri="{FF2B5EF4-FFF2-40B4-BE49-F238E27FC236}">
                <a16:creationId xmlns:a16="http://schemas.microsoft.com/office/drawing/2014/main" id="{87AD42BC-F540-4ADB-8699-9CC999A073BA}"/>
              </a:ext>
            </a:extLst>
          </p:cNvPr>
          <p:cNvSpPr>
            <a:spLocks noChangeArrowheads="1"/>
          </p:cNvSpPr>
          <p:nvPr/>
        </p:nvSpPr>
        <p:spPr bwMode="auto">
          <a:xfrm rot="1612353">
            <a:off x="3614739" y="4500564"/>
            <a:ext cx="3311525" cy="1379537"/>
          </a:xfrm>
          <a:prstGeom prst="curvedUpArrow">
            <a:avLst>
              <a:gd name="adj1" fmla="val 9769"/>
              <a:gd name="adj2" fmla="val 57778"/>
              <a:gd name="adj3" fmla="val 33333"/>
            </a:avLst>
          </a:prstGeom>
          <a:solidFill>
            <a:schemeClr val="accent1"/>
          </a:solidFill>
          <a:ln w="9525">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7894" name="Rectangle 6">
            <a:extLst>
              <a:ext uri="{FF2B5EF4-FFF2-40B4-BE49-F238E27FC236}">
                <a16:creationId xmlns:a16="http://schemas.microsoft.com/office/drawing/2014/main" id="{0D99362C-B5E5-4C22-89AB-089CF106F1FC}"/>
              </a:ext>
            </a:extLst>
          </p:cNvPr>
          <p:cNvSpPr>
            <a:spLocks noChangeArrowheads="1"/>
          </p:cNvSpPr>
          <p:nvPr/>
        </p:nvSpPr>
        <p:spPr bwMode="auto">
          <a:xfrm>
            <a:off x="6672264" y="1547813"/>
            <a:ext cx="3995737"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s-ES_tradnl" altLang="en-US" sz="2000" b="1"/>
              <a:t> Se evaluarán  todas las repercusiones que  tengan las actividades que allí se desarrollen.</a:t>
            </a:r>
            <a:endParaRPr lang="es-ES" altLang="en-US" sz="2000" b="1"/>
          </a:p>
          <a:p>
            <a:pPr eaLnBrk="1" hangingPunct="1">
              <a:buFont typeface="Wingdings" panose="05000000000000000000" pitchFamily="2" charset="2"/>
              <a:buChar char="v"/>
            </a:pPr>
            <a:r>
              <a:rPr lang="es-ES_tradnl" altLang="en-US" sz="2000" b="1"/>
              <a:t> Se adoptarán medidas para prevenir o eliminar la contaminación. </a:t>
            </a:r>
          </a:p>
          <a:p>
            <a:pPr eaLnBrk="1" hangingPunct="1">
              <a:buFont typeface="Wingdings" panose="05000000000000000000" pitchFamily="2" charset="2"/>
              <a:buChar char="v"/>
            </a:pPr>
            <a:r>
              <a:rPr lang="es-ES_tradnl" altLang="en-US" sz="2000" b="1"/>
              <a:t> Se adoptarán las medidas necesarias para impedir vertidos accidentales de contaminantes. </a:t>
            </a:r>
          </a:p>
          <a:p>
            <a:pPr eaLnBrk="1" hangingPunct="1">
              <a:buFont typeface="Wingdings" panose="05000000000000000000" pitchFamily="2" charset="2"/>
              <a:buChar char="v"/>
            </a:pPr>
            <a:r>
              <a:rPr lang="es-ES_tradnl" altLang="en-US" sz="2000" b="1"/>
              <a:t>Se establecerán  y aplicarán procedimientos de comprobación del cumplimiento de estas políticas.</a:t>
            </a:r>
            <a:endParaRPr lang="es-ES" altLang="en-US" sz="2000" b="1"/>
          </a:p>
          <a:p>
            <a:pPr eaLnBrk="1" hangingPunct="1">
              <a:buFont typeface="Wingdings" panose="05000000000000000000" pitchFamily="2" charset="2"/>
              <a:buChar char="v"/>
            </a:pPr>
            <a:endParaRPr lang="es-ES_tradnl" altLang="en-US" sz="2000" b="1"/>
          </a:p>
          <a:p>
            <a:pPr eaLnBrk="1" hangingPunct="1">
              <a:buFont typeface="Wingdings" panose="05000000000000000000" pitchFamily="2" charset="2"/>
              <a:buChar char="v"/>
            </a:pPr>
            <a:endParaRPr lang="es-ES" altLang="en-US"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box(in)">
                                      <p:cBhvr>
                                        <p:cTn id="13"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68AED117-1695-4A61-9FD2-61EBBE01DA31}"/>
              </a:ext>
            </a:extLst>
          </p:cNvPr>
          <p:cNvSpPr txBox="1">
            <a:spLocks noChangeArrowheads="1"/>
          </p:cNvSpPr>
          <p:nvPr/>
        </p:nvSpPr>
        <p:spPr bwMode="auto">
          <a:xfrm>
            <a:off x="2208214" y="1557338"/>
            <a:ext cx="3887787" cy="379412"/>
          </a:xfrm>
          <a:prstGeom prst="rect">
            <a:avLst/>
          </a:prstGeom>
          <a:solidFill>
            <a:srgbClr val="D29E94"/>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n-US" b="1">
                <a:latin typeface="Bookman Old Style" panose="02050604050505020204" pitchFamily="18" charset="0"/>
              </a:rPr>
              <a:t>ACCIONES</a:t>
            </a:r>
          </a:p>
        </p:txBody>
      </p:sp>
      <p:sp>
        <p:nvSpPr>
          <p:cNvPr id="38915" name="Text Box 4">
            <a:extLst>
              <a:ext uri="{FF2B5EF4-FFF2-40B4-BE49-F238E27FC236}">
                <a16:creationId xmlns:a16="http://schemas.microsoft.com/office/drawing/2014/main" id="{02171812-B1E5-4118-B9DB-7A7CB18A4749}"/>
              </a:ext>
            </a:extLst>
          </p:cNvPr>
          <p:cNvSpPr txBox="1">
            <a:spLocks noChangeArrowheads="1"/>
          </p:cNvSpPr>
          <p:nvPr/>
        </p:nvSpPr>
        <p:spPr bwMode="auto">
          <a:xfrm>
            <a:off x="6240463" y="1557338"/>
            <a:ext cx="4176712" cy="379412"/>
          </a:xfrm>
          <a:prstGeom prst="rect">
            <a:avLst/>
          </a:prstGeom>
          <a:solidFill>
            <a:srgbClr val="D29E94"/>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n-US" b="1">
                <a:latin typeface="Bookman Old Style" panose="02050604050505020204" pitchFamily="18" charset="0"/>
              </a:rPr>
              <a:t>IMPACTOS AMBIENTALES</a:t>
            </a:r>
          </a:p>
        </p:txBody>
      </p:sp>
      <p:sp>
        <p:nvSpPr>
          <p:cNvPr id="38916" name="Text Box 5">
            <a:extLst>
              <a:ext uri="{FF2B5EF4-FFF2-40B4-BE49-F238E27FC236}">
                <a16:creationId xmlns:a16="http://schemas.microsoft.com/office/drawing/2014/main" id="{A89C781A-3B8F-48B5-8C75-46D090560834}"/>
              </a:ext>
            </a:extLst>
          </p:cNvPr>
          <p:cNvSpPr txBox="1">
            <a:spLocks noChangeArrowheads="1"/>
          </p:cNvSpPr>
          <p:nvPr/>
        </p:nvSpPr>
        <p:spPr bwMode="auto">
          <a:xfrm>
            <a:off x="2208214" y="1916113"/>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Emisiones atmosféricas.</a:t>
            </a:r>
          </a:p>
        </p:txBody>
      </p:sp>
      <p:sp>
        <p:nvSpPr>
          <p:cNvPr id="38917" name="Text Box 6">
            <a:extLst>
              <a:ext uri="{FF2B5EF4-FFF2-40B4-BE49-F238E27FC236}">
                <a16:creationId xmlns:a16="http://schemas.microsoft.com/office/drawing/2014/main" id="{CF7497A6-DE4C-4629-8F4F-497513A329DC}"/>
              </a:ext>
            </a:extLst>
          </p:cNvPr>
          <p:cNvSpPr txBox="1">
            <a:spLocks noChangeArrowheads="1"/>
          </p:cNvSpPr>
          <p:nvPr/>
        </p:nvSpPr>
        <p:spPr bwMode="auto">
          <a:xfrm>
            <a:off x="6240464" y="1916113"/>
            <a:ext cx="416877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Contaminación al aire.</a:t>
            </a:r>
          </a:p>
        </p:txBody>
      </p:sp>
      <p:sp>
        <p:nvSpPr>
          <p:cNvPr id="38918" name="Text Box 7">
            <a:extLst>
              <a:ext uri="{FF2B5EF4-FFF2-40B4-BE49-F238E27FC236}">
                <a16:creationId xmlns:a16="http://schemas.microsoft.com/office/drawing/2014/main" id="{DFD133A9-97DB-439A-8D30-44D69E8E4236}"/>
              </a:ext>
            </a:extLst>
          </p:cNvPr>
          <p:cNvSpPr txBox="1">
            <a:spLocks noChangeArrowheads="1"/>
          </p:cNvSpPr>
          <p:nvPr/>
        </p:nvSpPr>
        <p:spPr bwMode="auto">
          <a:xfrm>
            <a:off x="2208214" y="2276475"/>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Descargas de aguas residuales.</a:t>
            </a:r>
          </a:p>
        </p:txBody>
      </p:sp>
      <p:sp>
        <p:nvSpPr>
          <p:cNvPr id="38919" name="Text Box 8">
            <a:extLst>
              <a:ext uri="{FF2B5EF4-FFF2-40B4-BE49-F238E27FC236}">
                <a16:creationId xmlns:a16="http://schemas.microsoft.com/office/drawing/2014/main" id="{294EAC26-A62F-4F95-A754-BD410E145013}"/>
              </a:ext>
            </a:extLst>
          </p:cNvPr>
          <p:cNvSpPr txBox="1">
            <a:spLocks noChangeArrowheads="1"/>
          </p:cNvSpPr>
          <p:nvPr/>
        </p:nvSpPr>
        <p:spPr bwMode="auto">
          <a:xfrm>
            <a:off x="6240464" y="2276475"/>
            <a:ext cx="416877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Contaminación Agua.</a:t>
            </a:r>
          </a:p>
        </p:txBody>
      </p:sp>
      <p:sp>
        <p:nvSpPr>
          <p:cNvPr id="38920" name="Text Box 9">
            <a:extLst>
              <a:ext uri="{FF2B5EF4-FFF2-40B4-BE49-F238E27FC236}">
                <a16:creationId xmlns:a16="http://schemas.microsoft.com/office/drawing/2014/main" id="{5C8C9DBB-B61C-4074-BE0E-CD6F971D2CED}"/>
              </a:ext>
            </a:extLst>
          </p:cNvPr>
          <p:cNvSpPr txBox="1">
            <a:spLocks noChangeArrowheads="1"/>
          </p:cNvSpPr>
          <p:nvPr/>
        </p:nvSpPr>
        <p:spPr bwMode="auto">
          <a:xfrm>
            <a:off x="2208214" y="2636838"/>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Desmontes.</a:t>
            </a:r>
          </a:p>
        </p:txBody>
      </p:sp>
      <p:sp>
        <p:nvSpPr>
          <p:cNvPr id="38921" name="Text Box 10">
            <a:extLst>
              <a:ext uri="{FF2B5EF4-FFF2-40B4-BE49-F238E27FC236}">
                <a16:creationId xmlns:a16="http://schemas.microsoft.com/office/drawing/2014/main" id="{1FF2486D-E941-4B23-AD8C-6844286790FF}"/>
              </a:ext>
            </a:extLst>
          </p:cNvPr>
          <p:cNvSpPr txBox="1">
            <a:spLocks noChangeArrowheads="1"/>
          </p:cNvSpPr>
          <p:nvPr/>
        </p:nvSpPr>
        <p:spPr bwMode="auto">
          <a:xfrm>
            <a:off x="6240464" y="2636838"/>
            <a:ext cx="416877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Pérdida de biodiversidad.</a:t>
            </a:r>
          </a:p>
        </p:txBody>
      </p:sp>
      <p:sp>
        <p:nvSpPr>
          <p:cNvPr id="38922" name="Text Box 11">
            <a:extLst>
              <a:ext uri="{FF2B5EF4-FFF2-40B4-BE49-F238E27FC236}">
                <a16:creationId xmlns:a16="http://schemas.microsoft.com/office/drawing/2014/main" id="{BB908E7E-27C2-479C-B178-C0ADF1D1D0A9}"/>
              </a:ext>
            </a:extLst>
          </p:cNvPr>
          <p:cNvSpPr txBox="1">
            <a:spLocks noChangeArrowheads="1"/>
          </p:cNvSpPr>
          <p:nvPr/>
        </p:nvSpPr>
        <p:spPr bwMode="auto">
          <a:xfrm>
            <a:off x="2208214" y="2997200"/>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a:latin typeface="Arial Black" panose="020B0A04020102020204" pitchFamily="34" charset="0"/>
              </a:rPr>
              <a:t> </a:t>
            </a:r>
            <a:r>
              <a:rPr lang="es-ES_tradnl" altLang="en-US" sz="1600" b="1"/>
              <a:t>Movimientos de suelo</a:t>
            </a:r>
          </a:p>
        </p:txBody>
      </p:sp>
      <p:sp>
        <p:nvSpPr>
          <p:cNvPr id="38923" name="Text Box 12">
            <a:extLst>
              <a:ext uri="{FF2B5EF4-FFF2-40B4-BE49-F238E27FC236}">
                <a16:creationId xmlns:a16="http://schemas.microsoft.com/office/drawing/2014/main" id="{3A000650-6B39-4543-8E21-B6E833DCBC47}"/>
              </a:ext>
            </a:extLst>
          </p:cNvPr>
          <p:cNvSpPr txBox="1">
            <a:spLocks noChangeArrowheads="1"/>
          </p:cNvSpPr>
          <p:nvPr/>
        </p:nvSpPr>
        <p:spPr bwMode="auto">
          <a:xfrm>
            <a:off x="6240464" y="2997200"/>
            <a:ext cx="416877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Procesos erosivos.</a:t>
            </a:r>
          </a:p>
        </p:txBody>
      </p:sp>
      <p:sp>
        <p:nvSpPr>
          <p:cNvPr id="38924" name="Text Box 13">
            <a:extLst>
              <a:ext uri="{FF2B5EF4-FFF2-40B4-BE49-F238E27FC236}">
                <a16:creationId xmlns:a16="http://schemas.microsoft.com/office/drawing/2014/main" id="{15CD20C4-A48A-4E98-85CF-9CDE896C1476}"/>
              </a:ext>
            </a:extLst>
          </p:cNvPr>
          <p:cNvSpPr txBox="1">
            <a:spLocks noChangeArrowheads="1"/>
          </p:cNvSpPr>
          <p:nvPr/>
        </p:nvSpPr>
        <p:spPr bwMode="auto">
          <a:xfrm>
            <a:off x="2208214" y="3357563"/>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Generación de residuos peligrosos.</a:t>
            </a:r>
          </a:p>
        </p:txBody>
      </p:sp>
      <p:sp>
        <p:nvSpPr>
          <p:cNvPr id="38925" name="Text Box 14">
            <a:extLst>
              <a:ext uri="{FF2B5EF4-FFF2-40B4-BE49-F238E27FC236}">
                <a16:creationId xmlns:a16="http://schemas.microsoft.com/office/drawing/2014/main" id="{7EF3905C-E116-459A-BA40-0CCEDFEF23DE}"/>
              </a:ext>
            </a:extLst>
          </p:cNvPr>
          <p:cNvSpPr txBox="1">
            <a:spLocks noChangeArrowheads="1"/>
          </p:cNvSpPr>
          <p:nvPr/>
        </p:nvSpPr>
        <p:spPr bwMode="auto">
          <a:xfrm>
            <a:off x="6240464" y="3357563"/>
            <a:ext cx="416877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Contaminación suelo y agua sub.</a:t>
            </a:r>
          </a:p>
        </p:txBody>
      </p:sp>
      <p:sp>
        <p:nvSpPr>
          <p:cNvPr id="38926" name="Text Box 15">
            <a:extLst>
              <a:ext uri="{FF2B5EF4-FFF2-40B4-BE49-F238E27FC236}">
                <a16:creationId xmlns:a16="http://schemas.microsoft.com/office/drawing/2014/main" id="{8399C8D8-E5BF-4BF5-8BD9-7988D02D7E37}"/>
              </a:ext>
            </a:extLst>
          </p:cNvPr>
          <p:cNvSpPr txBox="1">
            <a:spLocks noChangeArrowheads="1"/>
          </p:cNvSpPr>
          <p:nvPr/>
        </p:nvSpPr>
        <p:spPr bwMode="auto">
          <a:xfrm>
            <a:off x="2208214" y="3716338"/>
            <a:ext cx="38877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Desvío del curso de agua.</a:t>
            </a:r>
          </a:p>
        </p:txBody>
      </p:sp>
      <p:sp>
        <p:nvSpPr>
          <p:cNvPr id="38927" name="Text Box 16">
            <a:extLst>
              <a:ext uri="{FF2B5EF4-FFF2-40B4-BE49-F238E27FC236}">
                <a16:creationId xmlns:a16="http://schemas.microsoft.com/office/drawing/2014/main" id="{61B994E3-86D5-4614-9B52-E2966F578458}"/>
              </a:ext>
            </a:extLst>
          </p:cNvPr>
          <p:cNvSpPr txBox="1">
            <a:spLocks noChangeArrowheads="1"/>
          </p:cNvSpPr>
          <p:nvPr/>
        </p:nvSpPr>
        <p:spPr bwMode="auto">
          <a:xfrm>
            <a:off x="6240464" y="3716339"/>
            <a:ext cx="4168775"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1600" b="1"/>
              <a:t> Alteración  de variables  hidrológicas e hidráulicas.</a:t>
            </a:r>
          </a:p>
        </p:txBody>
      </p:sp>
      <p:sp>
        <p:nvSpPr>
          <p:cNvPr id="38928" name="Text Box 20">
            <a:extLst>
              <a:ext uri="{FF2B5EF4-FFF2-40B4-BE49-F238E27FC236}">
                <a16:creationId xmlns:a16="http://schemas.microsoft.com/office/drawing/2014/main" id="{CE68712A-3530-4A39-8949-D1065E95AC29}"/>
              </a:ext>
            </a:extLst>
          </p:cNvPr>
          <p:cNvSpPr txBox="1">
            <a:spLocks noChangeArrowheads="1"/>
          </p:cNvSpPr>
          <p:nvPr/>
        </p:nvSpPr>
        <p:spPr bwMode="auto">
          <a:xfrm>
            <a:off x="1524000" y="333376"/>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ES" altLang="en-US" sz="2000" b="1">
              <a:solidFill>
                <a:srgbClr val="003366"/>
              </a:solidFill>
              <a:latin typeface="Bookman Old Style" panose="02050604050505020204" pitchFamily="18" charset="0"/>
            </a:endParaRPr>
          </a:p>
        </p:txBody>
      </p:sp>
      <p:sp>
        <p:nvSpPr>
          <p:cNvPr id="38929" name="Rectangle 22">
            <a:extLst>
              <a:ext uri="{FF2B5EF4-FFF2-40B4-BE49-F238E27FC236}">
                <a16:creationId xmlns:a16="http://schemas.microsoft.com/office/drawing/2014/main" id="{83C4B178-A93D-4201-91EF-021A9F54AB29}"/>
              </a:ext>
            </a:extLst>
          </p:cNvPr>
          <p:cNvSpPr>
            <a:spLocks noChangeArrowheads="1"/>
          </p:cNvSpPr>
          <p:nvPr/>
        </p:nvSpPr>
        <p:spPr bwMode="auto">
          <a:xfrm>
            <a:off x="5232400" y="29241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8930" name="Text Box 25">
            <a:extLst>
              <a:ext uri="{FF2B5EF4-FFF2-40B4-BE49-F238E27FC236}">
                <a16:creationId xmlns:a16="http://schemas.microsoft.com/office/drawing/2014/main" id="{1A52A4EE-F028-4ED2-91DC-7164E3C0AFC0}"/>
              </a:ext>
            </a:extLst>
          </p:cNvPr>
          <p:cNvSpPr txBox="1">
            <a:spLocks noChangeArrowheads="1"/>
          </p:cNvSpPr>
          <p:nvPr/>
        </p:nvSpPr>
        <p:spPr bwMode="auto">
          <a:xfrm>
            <a:off x="2135188" y="476250"/>
            <a:ext cx="741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800" b="1">
                <a:solidFill>
                  <a:schemeClr val="hlink"/>
                </a:solidFill>
              </a:rPr>
              <a:t>Evaluación y Registros de Efectos Medio Ambientales</a:t>
            </a:r>
          </a:p>
        </p:txBody>
      </p:sp>
      <p:pic>
        <p:nvPicPr>
          <p:cNvPr id="38931" name="Picture 26" descr="262_1_2">
            <a:extLst>
              <a:ext uri="{FF2B5EF4-FFF2-40B4-BE49-F238E27FC236}">
                <a16:creationId xmlns:a16="http://schemas.microsoft.com/office/drawing/2014/main" id="{E8BB5499-9967-47C9-9FE2-DC13044A2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13326"/>
            <a:ext cx="21605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27" descr="FW8%20(copy)">
            <a:extLst>
              <a:ext uri="{FF2B5EF4-FFF2-40B4-BE49-F238E27FC236}">
                <a16:creationId xmlns:a16="http://schemas.microsoft.com/office/drawing/2014/main" id="{12D40E1D-0180-425F-9251-1A1640F13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5445126"/>
            <a:ext cx="25923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28" descr="DSCN0283">
            <a:extLst>
              <a:ext uri="{FF2B5EF4-FFF2-40B4-BE49-F238E27FC236}">
                <a16:creationId xmlns:a16="http://schemas.microsoft.com/office/drawing/2014/main" id="{2AC46AAB-B1C5-4B5B-A3F6-DA65D5238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3" y="5229226"/>
            <a:ext cx="208756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9" descr="DSCN1387 ch">
            <a:extLst>
              <a:ext uri="{FF2B5EF4-FFF2-40B4-BE49-F238E27FC236}">
                <a16:creationId xmlns:a16="http://schemas.microsoft.com/office/drawing/2014/main" id="{D3422B13-01AE-4EA3-BAA6-F728E39D8F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026" y="5084764"/>
            <a:ext cx="23399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35DA1D78-5C21-4BFA-B95A-DE815BEBBF32}"/>
              </a:ext>
            </a:extLst>
          </p:cNvPr>
          <p:cNvSpPr txBox="1">
            <a:spLocks noChangeArrowheads="1"/>
          </p:cNvSpPr>
          <p:nvPr/>
        </p:nvSpPr>
        <p:spPr bwMode="auto">
          <a:xfrm>
            <a:off x="2279650" y="260350"/>
            <a:ext cx="479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a:solidFill>
                  <a:schemeClr val="hlink"/>
                </a:solidFill>
              </a:rPr>
              <a:t>Objetivos  y  Metas</a:t>
            </a:r>
          </a:p>
        </p:txBody>
      </p:sp>
      <p:sp>
        <p:nvSpPr>
          <p:cNvPr id="39939" name="Text Box 5">
            <a:extLst>
              <a:ext uri="{FF2B5EF4-FFF2-40B4-BE49-F238E27FC236}">
                <a16:creationId xmlns:a16="http://schemas.microsoft.com/office/drawing/2014/main" id="{1B49B47D-F89E-45F4-954D-C1EB8454A6C0}"/>
              </a:ext>
            </a:extLst>
          </p:cNvPr>
          <p:cNvSpPr txBox="1">
            <a:spLocks noChangeArrowheads="1"/>
          </p:cNvSpPr>
          <p:nvPr/>
        </p:nvSpPr>
        <p:spPr bwMode="auto">
          <a:xfrm>
            <a:off x="1919288" y="1822451"/>
            <a:ext cx="39989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b="1">
                <a:solidFill>
                  <a:srgbClr val="270D20"/>
                </a:solidFill>
                <a:latin typeface="Bookman Old Style" panose="02050604050505020204" pitchFamily="18" charset="0"/>
              </a:rPr>
              <a:t>¿</a:t>
            </a:r>
            <a:r>
              <a:rPr lang="es-ES_tradnl" altLang="en-US" b="1">
                <a:solidFill>
                  <a:schemeClr val="tx2"/>
                </a:solidFill>
                <a:latin typeface="Bookman Old Style" panose="02050604050505020204" pitchFamily="18" charset="0"/>
              </a:rPr>
              <a:t>A DÓNDE SE QUIERE LLEGAR?</a:t>
            </a:r>
          </a:p>
          <a:p>
            <a:pPr algn="ctr"/>
            <a:endParaRPr lang="es-ES_tradnl" altLang="en-US" b="1">
              <a:solidFill>
                <a:schemeClr val="tx2"/>
              </a:solidFill>
              <a:latin typeface="Bookman Old Style" panose="02050604050505020204" pitchFamily="18" charset="0"/>
            </a:endParaRPr>
          </a:p>
          <a:p>
            <a:pPr algn="ctr"/>
            <a:r>
              <a:rPr lang="es-ES_tradnl" altLang="en-US" b="1">
                <a:solidFill>
                  <a:schemeClr val="tx2"/>
                </a:solidFill>
                <a:latin typeface="Bookman Old Style" panose="02050604050505020204" pitchFamily="18" charset="0"/>
              </a:rPr>
              <a:t>¿EN CUÁNTO TIEMPO?</a:t>
            </a:r>
          </a:p>
        </p:txBody>
      </p:sp>
      <p:sp>
        <p:nvSpPr>
          <p:cNvPr id="39940" name="Text Box 6">
            <a:extLst>
              <a:ext uri="{FF2B5EF4-FFF2-40B4-BE49-F238E27FC236}">
                <a16:creationId xmlns:a16="http://schemas.microsoft.com/office/drawing/2014/main" id="{04F457A9-4C6B-4E23-A3AE-E855ADAD1DA4}"/>
              </a:ext>
            </a:extLst>
          </p:cNvPr>
          <p:cNvSpPr txBox="1">
            <a:spLocks noChangeArrowheads="1"/>
          </p:cNvSpPr>
          <p:nvPr/>
        </p:nvSpPr>
        <p:spPr bwMode="auto">
          <a:xfrm>
            <a:off x="4224339" y="4508501"/>
            <a:ext cx="3887787" cy="1920875"/>
          </a:xfrm>
          <a:prstGeom prst="rect">
            <a:avLst/>
          </a:prstGeom>
          <a:solidFill>
            <a:srgbClr val="D29E9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s-ES_tradnl" altLang="en-US" sz="2000" b="1"/>
              <a:t> Requisitos legales.</a:t>
            </a:r>
          </a:p>
          <a:p>
            <a:pPr>
              <a:buFontTx/>
              <a:buChar char="•"/>
            </a:pPr>
            <a:r>
              <a:rPr lang="es-ES_tradnl" altLang="en-US" sz="2000" b="1"/>
              <a:t> Aspectos ambientales.</a:t>
            </a:r>
          </a:p>
          <a:p>
            <a:pPr>
              <a:buFontTx/>
              <a:buChar char="•"/>
            </a:pPr>
            <a:r>
              <a:rPr lang="es-ES_tradnl" altLang="en-US" sz="2000" b="1"/>
              <a:t> Opciones tecnológicas.</a:t>
            </a:r>
          </a:p>
          <a:p>
            <a:pPr>
              <a:buFontTx/>
              <a:buChar char="•"/>
            </a:pPr>
            <a:r>
              <a:rPr lang="es-ES_tradnl" altLang="en-US" sz="2000" b="1"/>
              <a:t> Requisitos financieros.</a:t>
            </a:r>
          </a:p>
          <a:p>
            <a:pPr>
              <a:buFontTx/>
              <a:buChar char="•"/>
            </a:pPr>
            <a:r>
              <a:rPr lang="es-ES_tradnl" altLang="en-US" sz="2000" b="1"/>
              <a:t> Requisitos operativos.</a:t>
            </a:r>
          </a:p>
          <a:p>
            <a:pPr>
              <a:buFontTx/>
              <a:buChar char="•"/>
            </a:pPr>
            <a:r>
              <a:rPr lang="es-ES_tradnl" altLang="en-US" sz="2000" b="1"/>
              <a:t> Requisitos del negocio.</a:t>
            </a:r>
          </a:p>
        </p:txBody>
      </p:sp>
      <p:grpSp>
        <p:nvGrpSpPr>
          <p:cNvPr id="39941" name="Group 7">
            <a:extLst>
              <a:ext uri="{FF2B5EF4-FFF2-40B4-BE49-F238E27FC236}">
                <a16:creationId xmlns:a16="http://schemas.microsoft.com/office/drawing/2014/main" id="{412E6CAE-EF23-4B42-B8C5-142C883CB1CA}"/>
              </a:ext>
            </a:extLst>
          </p:cNvPr>
          <p:cNvGrpSpPr>
            <a:grpSpLocks/>
          </p:cNvGrpSpPr>
          <p:nvPr/>
        </p:nvGrpSpPr>
        <p:grpSpPr bwMode="auto">
          <a:xfrm>
            <a:off x="6783389" y="1538289"/>
            <a:ext cx="142875" cy="238125"/>
            <a:chOff x="3401" y="969"/>
            <a:chExt cx="90" cy="150"/>
          </a:xfrm>
        </p:grpSpPr>
        <p:sp>
          <p:nvSpPr>
            <p:cNvPr id="39992" name="Freeform 8">
              <a:extLst>
                <a:ext uri="{FF2B5EF4-FFF2-40B4-BE49-F238E27FC236}">
                  <a16:creationId xmlns:a16="http://schemas.microsoft.com/office/drawing/2014/main" id="{4A4BDD91-0BC5-4549-80B1-3C95F11E8BD4}"/>
                </a:ext>
              </a:extLst>
            </p:cNvPr>
            <p:cNvSpPr>
              <a:spLocks/>
            </p:cNvSpPr>
            <p:nvPr/>
          </p:nvSpPr>
          <p:spPr bwMode="auto">
            <a:xfrm>
              <a:off x="3401" y="969"/>
              <a:ext cx="76" cy="149"/>
            </a:xfrm>
            <a:custGeom>
              <a:avLst/>
              <a:gdLst>
                <a:gd name="T0" fmla="*/ 2 w 152"/>
                <a:gd name="T1" fmla="*/ 5 h 296"/>
                <a:gd name="T2" fmla="*/ 1 w 152"/>
                <a:gd name="T3" fmla="*/ 4 h 296"/>
                <a:gd name="T4" fmla="*/ 1 w 152"/>
                <a:gd name="T5" fmla="*/ 4 h 296"/>
                <a:gd name="T6" fmla="*/ 1 w 152"/>
                <a:gd name="T7" fmla="*/ 3 h 296"/>
                <a:gd name="T8" fmla="*/ 1 w 152"/>
                <a:gd name="T9" fmla="*/ 2 h 296"/>
                <a:gd name="T10" fmla="*/ 1 w 152"/>
                <a:gd name="T11" fmla="*/ 2 h 296"/>
                <a:gd name="T12" fmla="*/ 1 w 152"/>
                <a:gd name="T13" fmla="*/ 1 h 296"/>
                <a:gd name="T14" fmla="*/ 0 w 152"/>
                <a:gd name="T15" fmla="*/ 1 h 296"/>
                <a:gd name="T16" fmla="*/ 1 w 152"/>
                <a:gd name="T17" fmla="*/ 1 h 296"/>
                <a:gd name="T18" fmla="*/ 1 w 152"/>
                <a:gd name="T19" fmla="*/ 0 h 296"/>
                <a:gd name="T20" fmla="*/ 1 w 152"/>
                <a:gd name="T21" fmla="*/ 1 h 296"/>
                <a:gd name="T22" fmla="*/ 2 w 152"/>
                <a:gd name="T23" fmla="*/ 1 h 296"/>
                <a:gd name="T24" fmla="*/ 2 w 152"/>
                <a:gd name="T25" fmla="*/ 1 h 296"/>
                <a:gd name="T26" fmla="*/ 2 w 152"/>
                <a:gd name="T27" fmla="*/ 2 h 296"/>
                <a:gd name="T28" fmla="*/ 3 w 152"/>
                <a:gd name="T29" fmla="*/ 3 h 296"/>
                <a:gd name="T30" fmla="*/ 3 w 152"/>
                <a:gd name="T31" fmla="*/ 4 h 296"/>
                <a:gd name="T32" fmla="*/ 2 w 152"/>
                <a:gd name="T33" fmla="*/ 5 h 296"/>
                <a:gd name="T34" fmla="*/ 2 w 152"/>
                <a:gd name="T35" fmla="*/ 5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96"/>
                <a:gd name="T56" fmla="*/ 152 w 152"/>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96">
                  <a:moveTo>
                    <a:pt x="69" y="296"/>
                  </a:moveTo>
                  <a:lnTo>
                    <a:pt x="59" y="237"/>
                  </a:lnTo>
                  <a:lnTo>
                    <a:pt x="35" y="199"/>
                  </a:lnTo>
                  <a:lnTo>
                    <a:pt x="21" y="153"/>
                  </a:lnTo>
                  <a:lnTo>
                    <a:pt x="28" y="114"/>
                  </a:lnTo>
                  <a:lnTo>
                    <a:pt x="32" y="90"/>
                  </a:lnTo>
                  <a:lnTo>
                    <a:pt x="21" y="54"/>
                  </a:lnTo>
                  <a:lnTo>
                    <a:pt x="0" y="24"/>
                  </a:lnTo>
                  <a:lnTo>
                    <a:pt x="12" y="4"/>
                  </a:lnTo>
                  <a:lnTo>
                    <a:pt x="35" y="0"/>
                  </a:lnTo>
                  <a:lnTo>
                    <a:pt x="58" y="4"/>
                  </a:lnTo>
                  <a:lnTo>
                    <a:pt x="70" y="20"/>
                  </a:lnTo>
                  <a:lnTo>
                    <a:pt x="81" y="33"/>
                  </a:lnTo>
                  <a:lnTo>
                    <a:pt x="122" y="88"/>
                  </a:lnTo>
                  <a:lnTo>
                    <a:pt x="152" y="141"/>
                  </a:lnTo>
                  <a:lnTo>
                    <a:pt x="141" y="211"/>
                  </a:lnTo>
                  <a:lnTo>
                    <a:pt x="125" y="296"/>
                  </a:lnTo>
                  <a:lnTo>
                    <a:pt x="69" y="296"/>
                  </a:lnTo>
                  <a:close/>
                </a:path>
              </a:pathLst>
            </a:custGeom>
            <a:solidFill>
              <a:srgbClr val="FFE0C0"/>
            </a:solidFill>
            <a:ln w="6350">
              <a:solidFill>
                <a:srgbClr val="000000"/>
              </a:solidFill>
              <a:prstDash val="solid"/>
              <a:round/>
              <a:headEnd/>
              <a:tailEnd/>
            </a:ln>
          </p:spPr>
          <p:txBody>
            <a:bodyPr/>
            <a:lstStyle/>
            <a:p>
              <a:endParaRPr lang="en-US"/>
            </a:p>
          </p:txBody>
        </p:sp>
        <p:sp>
          <p:nvSpPr>
            <p:cNvPr id="39993" name="Freeform 9">
              <a:extLst>
                <a:ext uri="{FF2B5EF4-FFF2-40B4-BE49-F238E27FC236}">
                  <a16:creationId xmlns:a16="http://schemas.microsoft.com/office/drawing/2014/main" id="{FAB02FD1-D786-4AD9-91EB-433E116C39E3}"/>
                </a:ext>
              </a:extLst>
            </p:cNvPr>
            <p:cNvSpPr>
              <a:spLocks/>
            </p:cNvSpPr>
            <p:nvPr/>
          </p:nvSpPr>
          <p:spPr bwMode="auto">
            <a:xfrm>
              <a:off x="3414" y="1087"/>
              <a:ext cx="77" cy="32"/>
            </a:xfrm>
            <a:custGeom>
              <a:avLst/>
              <a:gdLst>
                <a:gd name="T0" fmla="*/ 0 w 154"/>
                <a:gd name="T1" fmla="*/ 0 h 65"/>
                <a:gd name="T2" fmla="*/ 1 w 154"/>
                <a:gd name="T3" fmla="*/ 1 h 65"/>
                <a:gd name="T4" fmla="*/ 3 w 154"/>
                <a:gd name="T5" fmla="*/ 1 h 65"/>
                <a:gd name="T6" fmla="*/ 3 w 154"/>
                <a:gd name="T7" fmla="*/ 0 h 65"/>
                <a:gd name="T8" fmla="*/ 2 w 154"/>
                <a:gd name="T9" fmla="*/ 0 h 65"/>
                <a:gd name="T10" fmla="*/ 0 w 154"/>
                <a:gd name="T11" fmla="*/ 0 h 65"/>
                <a:gd name="T12" fmla="*/ 0 60000 65536"/>
                <a:gd name="T13" fmla="*/ 0 60000 65536"/>
                <a:gd name="T14" fmla="*/ 0 60000 65536"/>
                <a:gd name="T15" fmla="*/ 0 60000 65536"/>
                <a:gd name="T16" fmla="*/ 0 60000 65536"/>
                <a:gd name="T17" fmla="*/ 0 60000 65536"/>
                <a:gd name="T18" fmla="*/ 0 w 154"/>
                <a:gd name="T19" fmla="*/ 0 h 65"/>
                <a:gd name="T20" fmla="*/ 154 w 154"/>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54" h="65">
                  <a:moveTo>
                    <a:pt x="0" y="0"/>
                  </a:moveTo>
                  <a:lnTo>
                    <a:pt x="8" y="65"/>
                  </a:lnTo>
                  <a:lnTo>
                    <a:pt x="154" y="65"/>
                  </a:lnTo>
                  <a:lnTo>
                    <a:pt x="147" y="0"/>
                  </a:lnTo>
                  <a:lnTo>
                    <a:pt x="91" y="9"/>
                  </a:lnTo>
                  <a:lnTo>
                    <a:pt x="0" y="0"/>
                  </a:lnTo>
                  <a:close/>
                </a:path>
              </a:pathLst>
            </a:custGeom>
            <a:solidFill>
              <a:srgbClr val="FFFFFF"/>
            </a:solidFill>
            <a:ln w="6350">
              <a:solidFill>
                <a:srgbClr val="000000"/>
              </a:solidFill>
              <a:prstDash val="solid"/>
              <a:round/>
              <a:headEnd/>
              <a:tailEnd/>
            </a:ln>
          </p:spPr>
          <p:txBody>
            <a:bodyPr/>
            <a:lstStyle/>
            <a:p>
              <a:endParaRPr lang="en-US"/>
            </a:p>
          </p:txBody>
        </p:sp>
      </p:grpSp>
      <p:sp>
        <p:nvSpPr>
          <p:cNvPr id="39942" name="Freeform 10">
            <a:extLst>
              <a:ext uri="{FF2B5EF4-FFF2-40B4-BE49-F238E27FC236}">
                <a16:creationId xmlns:a16="http://schemas.microsoft.com/office/drawing/2014/main" id="{B182EC90-93BB-40F0-A066-77FE3EE7F5B2}"/>
              </a:ext>
            </a:extLst>
          </p:cNvPr>
          <p:cNvSpPr>
            <a:spLocks/>
          </p:cNvSpPr>
          <p:nvPr/>
        </p:nvSpPr>
        <p:spPr bwMode="auto">
          <a:xfrm>
            <a:off x="6080125" y="1722438"/>
            <a:ext cx="571500" cy="736600"/>
          </a:xfrm>
          <a:custGeom>
            <a:avLst/>
            <a:gdLst>
              <a:gd name="T0" fmla="*/ 2147483647 w 720"/>
              <a:gd name="T1" fmla="*/ 2147483647 h 929"/>
              <a:gd name="T2" fmla="*/ 2147483647 w 720"/>
              <a:gd name="T3" fmla="*/ 2147483647 h 929"/>
              <a:gd name="T4" fmla="*/ 2147483647 w 720"/>
              <a:gd name="T5" fmla="*/ 2147483647 h 929"/>
              <a:gd name="T6" fmla="*/ 2147483647 w 720"/>
              <a:gd name="T7" fmla="*/ 2147483647 h 929"/>
              <a:gd name="T8" fmla="*/ 2147483647 w 720"/>
              <a:gd name="T9" fmla="*/ 0 h 929"/>
              <a:gd name="T10" fmla="*/ 2147483647 w 720"/>
              <a:gd name="T11" fmla="*/ 2147483647 h 929"/>
              <a:gd name="T12" fmla="*/ 2147483647 w 720"/>
              <a:gd name="T13" fmla="*/ 2147483647 h 929"/>
              <a:gd name="T14" fmla="*/ 2147483647 w 720"/>
              <a:gd name="T15" fmla="*/ 2147483647 h 929"/>
              <a:gd name="T16" fmla="*/ 2147483647 w 720"/>
              <a:gd name="T17" fmla="*/ 2147483647 h 929"/>
              <a:gd name="T18" fmla="*/ 2147483647 w 720"/>
              <a:gd name="T19" fmla="*/ 2147483647 h 929"/>
              <a:gd name="T20" fmla="*/ 2147483647 w 720"/>
              <a:gd name="T21" fmla="*/ 2147483647 h 929"/>
              <a:gd name="T22" fmla="*/ 2147483647 w 720"/>
              <a:gd name="T23" fmla="*/ 2147483647 h 929"/>
              <a:gd name="T24" fmla="*/ 2147483647 w 720"/>
              <a:gd name="T25" fmla="*/ 2147483647 h 929"/>
              <a:gd name="T26" fmla="*/ 2147483647 w 720"/>
              <a:gd name="T27" fmla="*/ 2147483647 h 929"/>
              <a:gd name="T28" fmla="*/ 2147483647 w 720"/>
              <a:gd name="T29" fmla="*/ 2147483647 h 929"/>
              <a:gd name="T30" fmla="*/ 2147483647 w 720"/>
              <a:gd name="T31" fmla="*/ 2147483647 h 929"/>
              <a:gd name="T32" fmla="*/ 2147483647 w 720"/>
              <a:gd name="T33" fmla="*/ 2147483647 h 929"/>
              <a:gd name="T34" fmla="*/ 2147483647 w 720"/>
              <a:gd name="T35" fmla="*/ 2147483647 h 929"/>
              <a:gd name="T36" fmla="*/ 0 w 720"/>
              <a:gd name="T37" fmla="*/ 2147483647 h 929"/>
              <a:gd name="T38" fmla="*/ 2147483647 w 720"/>
              <a:gd name="T39" fmla="*/ 2147483647 h 9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0"/>
              <a:gd name="T61" fmla="*/ 0 h 929"/>
              <a:gd name="T62" fmla="*/ 720 w 720"/>
              <a:gd name="T63" fmla="*/ 929 h 9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0" h="929">
                <a:moveTo>
                  <a:pt x="42" y="160"/>
                </a:moveTo>
                <a:lnTo>
                  <a:pt x="99" y="112"/>
                </a:lnTo>
                <a:lnTo>
                  <a:pt x="325" y="43"/>
                </a:lnTo>
                <a:lnTo>
                  <a:pt x="465" y="8"/>
                </a:lnTo>
                <a:lnTo>
                  <a:pt x="515" y="0"/>
                </a:lnTo>
                <a:lnTo>
                  <a:pt x="585" y="105"/>
                </a:lnTo>
                <a:lnTo>
                  <a:pt x="621" y="223"/>
                </a:lnTo>
                <a:lnTo>
                  <a:pt x="642" y="334"/>
                </a:lnTo>
                <a:lnTo>
                  <a:pt x="642" y="536"/>
                </a:lnTo>
                <a:lnTo>
                  <a:pt x="720" y="734"/>
                </a:lnTo>
                <a:lnTo>
                  <a:pt x="712" y="826"/>
                </a:lnTo>
                <a:lnTo>
                  <a:pt x="606" y="880"/>
                </a:lnTo>
                <a:lnTo>
                  <a:pt x="332" y="929"/>
                </a:lnTo>
                <a:lnTo>
                  <a:pt x="234" y="873"/>
                </a:lnTo>
                <a:lnTo>
                  <a:pt x="170" y="714"/>
                </a:lnTo>
                <a:lnTo>
                  <a:pt x="120" y="540"/>
                </a:lnTo>
                <a:lnTo>
                  <a:pt x="28" y="450"/>
                </a:lnTo>
                <a:lnTo>
                  <a:pt x="7" y="355"/>
                </a:lnTo>
                <a:lnTo>
                  <a:pt x="0" y="237"/>
                </a:lnTo>
                <a:lnTo>
                  <a:pt x="42" y="160"/>
                </a:lnTo>
                <a:close/>
              </a:path>
            </a:pathLst>
          </a:custGeom>
          <a:solidFill>
            <a:srgbClr val="FFFFFF"/>
          </a:solidFill>
          <a:ln w="6350">
            <a:solidFill>
              <a:srgbClr val="000000"/>
            </a:solidFill>
            <a:prstDash val="solid"/>
            <a:round/>
            <a:headEnd/>
            <a:tailEnd/>
          </a:ln>
        </p:spPr>
        <p:txBody>
          <a:bodyPr/>
          <a:lstStyle/>
          <a:p>
            <a:endParaRPr lang="en-US"/>
          </a:p>
        </p:txBody>
      </p:sp>
      <p:sp>
        <p:nvSpPr>
          <p:cNvPr id="39943" name="Freeform 11">
            <a:extLst>
              <a:ext uri="{FF2B5EF4-FFF2-40B4-BE49-F238E27FC236}">
                <a16:creationId xmlns:a16="http://schemas.microsoft.com/office/drawing/2014/main" id="{225B9332-8923-47D8-A22A-A5948045033F}"/>
              </a:ext>
            </a:extLst>
          </p:cNvPr>
          <p:cNvSpPr>
            <a:spLocks/>
          </p:cNvSpPr>
          <p:nvPr/>
        </p:nvSpPr>
        <p:spPr bwMode="auto">
          <a:xfrm>
            <a:off x="6165851" y="1735138"/>
            <a:ext cx="187325" cy="150812"/>
          </a:xfrm>
          <a:custGeom>
            <a:avLst/>
            <a:gdLst>
              <a:gd name="T0" fmla="*/ 2147483647 w 237"/>
              <a:gd name="T1" fmla="*/ 2147483647 h 191"/>
              <a:gd name="T2" fmla="*/ 0 w 237"/>
              <a:gd name="T3" fmla="*/ 2147483647 h 191"/>
              <a:gd name="T4" fmla="*/ 2147483647 w 237"/>
              <a:gd name="T5" fmla="*/ 2147483647 h 191"/>
              <a:gd name="T6" fmla="*/ 2147483647 w 237"/>
              <a:gd name="T7" fmla="*/ 2147483647 h 191"/>
              <a:gd name="T8" fmla="*/ 2147483647 w 237"/>
              <a:gd name="T9" fmla="*/ 2147483647 h 191"/>
              <a:gd name="T10" fmla="*/ 2147483647 w 237"/>
              <a:gd name="T11" fmla="*/ 2147483647 h 191"/>
              <a:gd name="T12" fmla="*/ 2147483647 w 237"/>
              <a:gd name="T13" fmla="*/ 0 h 191"/>
              <a:gd name="T14" fmla="*/ 2147483647 w 237"/>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237"/>
              <a:gd name="T25" fmla="*/ 0 h 191"/>
              <a:gd name="T26" fmla="*/ 237 w 237"/>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 h="191">
                <a:moveTo>
                  <a:pt x="21" y="61"/>
                </a:moveTo>
                <a:lnTo>
                  <a:pt x="0" y="92"/>
                </a:lnTo>
                <a:lnTo>
                  <a:pt x="102" y="191"/>
                </a:lnTo>
                <a:lnTo>
                  <a:pt x="136" y="75"/>
                </a:lnTo>
                <a:lnTo>
                  <a:pt x="237" y="132"/>
                </a:lnTo>
                <a:lnTo>
                  <a:pt x="232" y="33"/>
                </a:lnTo>
                <a:lnTo>
                  <a:pt x="170" y="0"/>
                </a:lnTo>
                <a:lnTo>
                  <a:pt x="21" y="61"/>
                </a:lnTo>
                <a:close/>
              </a:path>
            </a:pathLst>
          </a:custGeom>
          <a:solidFill>
            <a:srgbClr val="FFFFFF"/>
          </a:solidFill>
          <a:ln w="6350">
            <a:solidFill>
              <a:srgbClr val="000000"/>
            </a:solidFill>
            <a:prstDash val="solid"/>
            <a:round/>
            <a:headEnd/>
            <a:tailEnd/>
          </a:ln>
        </p:spPr>
        <p:txBody>
          <a:bodyPr/>
          <a:lstStyle/>
          <a:p>
            <a:endParaRPr lang="en-US"/>
          </a:p>
        </p:txBody>
      </p:sp>
      <p:sp>
        <p:nvSpPr>
          <p:cNvPr id="39944" name="Freeform 12">
            <a:extLst>
              <a:ext uri="{FF2B5EF4-FFF2-40B4-BE49-F238E27FC236}">
                <a16:creationId xmlns:a16="http://schemas.microsoft.com/office/drawing/2014/main" id="{038CF651-194F-42D2-9199-C9797F8C533A}"/>
              </a:ext>
            </a:extLst>
          </p:cNvPr>
          <p:cNvSpPr>
            <a:spLocks/>
          </p:cNvSpPr>
          <p:nvPr/>
        </p:nvSpPr>
        <p:spPr bwMode="auto">
          <a:xfrm>
            <a:off x="6835775" y="1011239"/>
            <a:ext cx="84138" cy="2135187"/>
          </a:xfrm>
          <a:custGeom>
            <a:avLst/>
            <a:gdLst>
              <a:gd name="T0" fmla="*/ 0 w 106"/>
              <a:gd name="T1" fmla="*/ 2147483647 h 2689"/>
              <a:gd name="T2" fmla="*/ 2147483647 w 106"/>
              <a:gd name="T3" fmla="*/ 2147483647 h 2689"/>
              <a:gd name="T4" fmla="*/ 2147483647 w 106"/>
              <a:gd name="T5" fmla="*/ 2147483647 h 2689"/>
              <a:gd name="T6" fmla="*/ 2147483647 w 106"/>
              <a:gd name="T7" fmla="*/ 0 h 2689"/>
              <a:gd name="T8" fmla="*/ 0 w 106"/>
              <a:gd name="T9" fmla="*/ 2147483647 h 2689"/>
              <a:gd name="T10" fmla="*/ 0 60000 65536"/>
              <a:gd name="T11" fmla="*/ 0 60000 65536"/>
              <a:gd name="T12" fmla="*/ 0 60000 65536"/>
              <a:gd name="T13" fmla="*/ 0 60000 65536"/>
              <a:gd name="T14" fmla="*/ 0 60000 65536"/>
              <a:gd name="T15" fmla="*/ 0 w 106"/>
              <a:gd name="T16" fmla="*/ 0 h 2689"/>
              <a:gd name="T17" fmla="*/ 106 w 106"/>
              <a:gd name="T18" fmla="*/ 2689 h 2689"/>
            </a:gdLst>
            <a:ahLst/>
            <a:cxnLst>
              <a:cxn ang="T10">
                <a:pos x="T0" y="T1"/>
              </a:cxn>
              <a:cxn ang="T11">
                <a:pos x="T2" y="T3"/>
              </a:cxn>
              <a:cxn ang="T12">
                <a:pos x="T4" y="T5"/>
              </a:cxn>
              <a:cxn ang="T13">
                <a:pos x="T6" y="T7"/>
              </a:cxn>
              <a:cxn ang="T14">
                <a:pos x="T8" y="T9"/>
              </a:cxn>
            </a:cxnLst>
            <a:rect l="T15" t="T16" r="T17" b="T18"/>
            <a:pathLst>
              <a:path w="106" h="2689">
                <a:moveTo>
                  <a:pt x="0" y="5"/>
                </a:moveTo>
                <a:lnTo>
                  <a:pt x="52" y="2689"/>
                </a:lnTo>
                <a:lnTo>
                  <a:pt x="106" y="2689"/>
                </a:lnTo>
                <a:lnTo>
                  <a:pt x="52" y="0"/>
                </a:lnTo>
                <a:lnTo>
                  <a:pt x="0" y="5"/>
                </a:lnTo>
                <a:close/>
              </a:path>
            </a:pathLst>
          </a:custGeom>
          <a:solidFill>
            <a:srgbClr val="A05000"/>
          </a:solidFill>
          <a:ln w="6350">
            <a:solidFill>
              <a:srgbClr val="000000"/>
            </a:solidFill>
            <a:prstDash val="solid"/>
            <a:round/>
            <a:headEnd/>
            <a:tailEnd/>
          </a:ln>
        </p:spPr>
        <p:txBody>
          <a:bodyPr/>
          <a:lstStyle/>
          <a:p>
            <a:endParaRPr lang="en-US"/>
          </a:p>
        </p:txBody>
      </p:sp>
      <p:sp>
        <p:nvSpPr>
          <p:cNvPr id="39945" name="Freeform 13">
            <a:extLst>
              <a:ext uri="{FF2B5EF4-FFF2-40B4-BE49-F238E27FC236}">
                <a16:creationId xmlns:a16="http://schemas.microsoft.com/office/drawing/2014/main" id="{6C5ADB77-781D-452D-81B7-6286216A5B2C}"/>
              </a:ext>
            </a:extLst>
          </p:cNvPr>
          <p:cNvSpPr>
            <a:spLocks/>
          </p:cNvSpPr>
          <p:nvPr/>
        </p:nvSpPr>
        <p:spPr bwMode="auto">
          <a:xfrm>
            <a:off x="6816726" y="1552576"/>
            <a:ext cx="130175" cy="180975"/>
          </a:xfrm>
          <a:custGeom>
            <a:avLst/>
            <a:gdLst>
              <a:gd name="T0" fmla="*/ 2147483647 w 166"/>
              <a:gd name="T1" fmla="*/ 2147483647 h 227"/>
              <a:gd name="T2" fmla="*/ 2147483647 w 166"/>
              <a:gd name="T3" fmla="*/ 2147483647 h 227"/>
              <a:gd name="T4" fmla="*/ 2147483647 w 166"/>
              <a:gd name="T5" fmla="*/ 2147483647 h 227"/>
              <a:gd name="T6" fmla="*/ 0 w 166"/>
              <a:gd name="T7" fmla="*/ 2147483647 h 227"/>
              <a:gd name="T8" fmla="*/ 2147483647 w 166"/>
              <a:gd name="T9" fmla="*/ 2147483647 h 227"/>
              <a:gd name="T10" fmla="*/ 2147483647 w 166"/>
              <a:gd name="T11" fmla="*/ 2147483647 h 227"/>
              <a:gd name="T12" fmla="*/ 2147483647 w 166"/>
              <a:gd name="T13" fmla="*/ 2147483647 h 227"/>
              <a:gd name="T14" fmla="*/ 2147483647 w 166"/>
              <a:gd name="T15" fmla="*/ 2147483647 h 227"/>
              <a:gd name="T16" fmla="*/ 2147483647 w 166"/>
              <a:gd name="T17" fmla="*/ 2147483647 h 227"/>
              <a:gd name="T18" fmla="*/ 2147483647 w 166"/>
              <a:gd name="T19" fmla="*/ 2147483647 h 227"/>
              <a:gd name="T20" fmla="*/ 2147483647 w 166"/>
              <a:gd name="T21" fmla="*/ 2147483647 h 227"/>
              <a:gd name="T22" fmla="*/ 2147483647 w 166"/>
              <a:gd name="T23" fmla="*/ 2147483647 h 227"/>
              <a:gd name="T24" fmla="*/ 2147483647 w 166"/>
              <a:gd name="T25" fmla="*/ 2147483647 h 227"/>
              <a:gd name="T26" fmla="*/ 2147483647 w 166"/>
              <a:gd name="T27" fmla="*/ 2147483647 h 227"/>
              <a:gd name="T28" fmla="*/ 2147483647 w 166"/>
              <a:gd name="T29" fmla="*/ 2147483647 h 227"/>
              <a:gd name="T30" fmla="*/ 2147483647 w 166"/>
              <a:gd name="T31" fmla="*/ 2147483647 h 227"/>
              <a:gd name="T32" fmla="*/ 2147483647 w 166"/>
              <a:gd name="T33" fmla="*/ 2147483647 h 227"/>
              <a:gd name="T34" fmla="*/ 2147483647 w 166"/>
              <a:gd name="T35" fmla="*/ 2147483647 h 227"/>
              <a:gd name="T36" fmla="*/ 2147483647 w 166"/>
              <a:gd name="T37" fmla="*/ 2147483647 h 227"/>
              <a:gd name="T38" fmla="*/ 2147483647 w 166"/>
              <a:gd name="T39" fmla="*/ 2147483647 h 227"/>
              <a:gd name="T40" fmla="*/ 2147483647 w 166"/>
              <a:gd name="T41" fmla="*/ 2147483647 h 227"/>
              <a:gd name="T42" fmla="*/ 2147483647 w 166"/>
              <a:gd name="T43" fmla="*/ 2147483647 h 227"/>
              <a:gd name="T44" fmla="*/ 2147483647 w 166"/>
              <a:gd name="T45" fmla="*/ 2147483647 h 227"/>
              <a:gd name="T46" fmla="*/ 2147483647 w 166"/>
              <a:gd name="T47" fmla="*/ 2147483647 h 227"/>
              <a:gd name="T48" fmla="*/ 2147483647 w 166"/>
              <a:gd name="T49" fmla="*/ 2147483647 h 227"/>
              <a:gd name="T50" fmla="*/ 2147483647 w 166"/>
              <a:gd name="T51" fmla="*/ 2147483647 h 227"/>
              <a:gd name="T52" fmla="*/ 2147483647 w 166"/>
              <a:gd name="T53" fmla="*/ 2147483647 h 227"/>
              <a:gd name="T54" fmla="*/ 2147483647 w 166"/>
              <a:gd name="T55" fmla="*/ 2147483647 h 227"/>
              <a:gd name="T56" fmla="*/ 2147483647 w 166"/>
              <a:gd name="T57" fmla="*/ 2147483647 h 227"/>
              <a:gd name="T58" fmla="*/ 2147483647 w 166"/>
              <a:gd name="T59" fmla="*/ 2147483647 h 227"/>
              <a:gd name="T60" fmla="*/ 2147483647 w 166"/>
              <a:gd name="T61" fmla="*/ 2147483647 h 227"/>
              <a:gd name="T62" fmla="*/ 2147483647 w 166"/>
              <a:gd name="T63" fmla="*/ 0 h 227"/>
              <a:gd name="T64" fmla="*/ 2147483647 w 166"/>
              <a:gd name="T65" fmla="*/ 2147483647 h 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
              <a:gd name="T100" fmla="*/ 0 h 227"/>
              <a:gd name="T101" fmla="*/ 166 w 166"/>
              <a:gd name="T102" fmla="*/ 227 h 2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 h="227">
                <a:moveTo>
                  <a:pt x="74" y="3"/>
                </a:moveTo>
                <a:lnTo>
                  <a:pt x="43" y="18"/>
                </a:lnTo>
                <a:lnTo>
                  <a:pt x="13" y="44"/>
                </a:lnTo>
                <a:lnTo>
                  <a:pt x="0" y="62"/>
                </a:lnTo>
                <a:lnTo>
                  <a:pt x="6" y="77"/>
                </a:lnTo>
                <a:lnTo>
                  <a:pt x="21" y="85"/>
                </a:lnTo>
                <a:lnTo>
                  <a:pt x="48" y="80"/>
                </a:lnTo>
                <a:lnTo>
                  <a:pt x="16" y="89"/>
                </a:lnTo>
                <a:lnTo>
                  <a:pt x="13" y="105"/>
                </a:lnTo>
                <a:lnTo>
                  <a:pt x="16" y="120"/>
                </a:lnTo>
                <a:lnTo>
                  <a:pt x="24" y="136"/>
                </a:lnTo>
                <a:lnTo>
                  <a:pt x="56" y="130"/>
                </a:lnTo>
                <a:lnTo>
                  <a:pt x="21" y="141"/>
                </a:lnTo>
                <a:lnTo>
                  <a:pt x="21" y="154"/>
                </a:lnTo>
                <a:lnTo>
                  <a:pt x="26" y="173"/>
                </a:lnTo>
                <a:lnTo>
                  <a:pt x="38" y="182"/>
                </a:lnTo>
                <a:lnTo>
                  <a:pt x="56" y="179"/>
                </a:lnTo>
                <a:lnTo>
                  <a:pt x="36" y="187"/>
                </a:lnTo>
                <a:lnTo>
                  <a:pt x="33" y="199"/>
                </a:lnTo>
                <a:lnTo>
                  <a:pt x="35" y="214"/>
                </a:lnTo>
                <a:lnTo>
                  <a:pt x="57" y="227"/>
                </a:lnTo>
                <a:lnTo>
                  <a:pt x="88" y="222"/>
                </a:lnTo>
                <a:lnTo>
                  <a:pt x="119" y="212"/>
                </a:lnTo>
                <a:lnTo>
                  <a:pt x="140" y="199"/>
                </a:lnTo>
                <a:lnTo>
                  <a:pt x="159" y="176"/>
                </a:lnTo>
                <a:lnTo>
                  <a:pt x="157" y="145"/>
                </a:lnTo>
                <a:lnTo>
                  <a:pt x="166" y="116"/>
                </a:lnTo>
                <a:lnTo>
                  <a:pt x="147" y="91"/>
                </a:lnTo>
                <a:lnTo>
                  <a:pt x="149" y="62"/>
                </a:lnTo>
                <a:lnTo>
                  <a:pt x="136" y="44"/>
                </a:lnTo>
                <a:lnTo>
                  <a:pt x="139" y="16"/>
                </a:lnTo>
                <a:lnTo>
                  <a:pt x="118" y="0"/>
                </a:lnTo>
                <a:lnTo>
                  <a:pt x="74" y="3"/>
                </a:lnTo>
                <a:close/>
              </a:path>
            </a:pathLst>
          </a:custGeom>
          <a:solidFill>
            <a:srgbClr val="FFE0C0"/>
          </a:solidFill>
          <a:ln w="6350">
            <a:solidFill>
              <a:srgbClr val="000000"/>
            </a:solidFill>
            <a:prstDash val="solid"/>
            <a:round/>
            <a:headEnd/>
            <a:tailEnd/>
          </a:ln>
        </p:spPr>
        <p:txBody>
          <a:bodyPr/>
          <a:lstStyle/>
          <a:p>
            <a:endParaRPr lang="en-US"/>
          </a:p>
        </p:txBody>
      </p:sp>
      <p:grpSp>
        <p:nvGrpSpPr>
          <p:cNvPr id="39946" name="Group 14">
            <a:extLst>
              <a:ext uri="{FF2B5EF4-FFF2-40B4-BE49-F238E27FC236}">
                <a16:creationId xmlns:a16="http://schemas.microsoft.com/office/drawing/2014/main" id="{66902F3A-CDDC-4197-A9D9-60337828670F}"/>
              </a:ext>
            </a:extLst>
          </p:cNvPr>
          <p:cNvGrpSpPr>
            <a:grpSpLocks/>
          </p:cNvGrpSpPr>
          <p:nvPr/>
        </p:nvGrpSpPr>
        <p:grpSpPr bwMode="auto">
          <a:xfrm>
            <a:off x="5921376" y="3086100"/>
            <a:ext cx="1844675" cy="933450"/>
            <a:chOff x="2858" y="1944"/>
            <a:chExt cx="1162" cy="588"/>
          </a:xfrm>
        </p:grpSpPr>
        <p:sp>
          <p:nvSpPr>
            <p:cNvPr id="39987" name="Freeform 15">
              <a:extLst>
                <a:ext uri="{FF2B5EF4-FFF2-40B4-BE49-F238E27FC236}">
                  <a16:creationId xmlns:a16="http://schemas.microsoft.com/office/drawing/2014/main" id="{D7ABD678-4785-4E51-B9F2-8AB448805292}"/>
                </a:ext>
              </a:extLst>
            </p:cNvPr>
            <p:cNvSpPr>
              <a:spLocks/>
            </p:cNvSpPr>
            <p:nvPr/>
          </p:nvSpPr>
          <p:spPr bwMode="auto">
            <a:xfrm>
              <a:off x="2858" y="1944"/>
              <a:ext cx="1162" cy="588"/>
            </a:xfrm>
            <a:custGeom>
              <a:avLst/>
              <a:gdLst>
                <a:gd name="T0" fmla="*/ 0 w 2325"/>
                <a:gd name="T1" fmla="*/ 19 h 1175"/>
                <a:gd name="T2" fmla="*/ 1 w 2325"/>
                <a:gd name="T3" fmla="*/ 17 h 1175"/>
                <a:gd name="T4" fmla="*/ 3 w 2325"/>
                <a:gd name="T5" fmla="*/ 15 h 1175"/>
                <a:gd name="T6" fmla="*/ 6 w 2325"/>
                <a:gd name="T7" fmla="*/ 14 h 1175"/>
                <a:gd name="T8" fmla="*/ 6 w 2325"/>
                <a:gd name="T9" fmla="*/ 12 h 1175"/>
                <a:gd name="T10" fmla="*/ 8 w 2325"/>
                <a:gd name="T11" fmla="*/ 10 h 1175"/>
                <a:gd name="T12" fmla="*/ 11 w 2325"/>
                <a:gd name="T13" fmla="*/ 10 h 1175"/>
                <a:gd name="T14" fmla="*/ 12 w 2325"/>
                <a:gd name="T15" fmla="*/ 9 h 1175"/>
                <a:gd name="T16" fmla="*/ 13 w 2325"/>
                <a:gd name="T17" fmla="*/ 7 h 1175"/>
                <a:gd name="T18" fmla="*/ 15 w 2325"/>
                <a:gd name="T19" fmla="*/ 4 h 1175"/>
                <a:gd name="T20" fmla="*/ 16 w 2325"/>
                <a:gd name="T21" fmla="*/ 1 h 1175"/>
                <a:gd name="T22" fmla="*/ 18 w 2325"/>
                <a:gd name="T23" fmla="*/ 1 h 1175"/>
                <a:gd name="T24" fmla="*/ 21 w 2325"/>
                <a:gd name="T25" fmla="*/ 0 h 1175"/>
                <a:gd name="T26" fmla="*/ 21 w 2325"/>
                <a:gd name="T27" fmla="*/ 2 h 1175"/>
                <a:gd name="T28" fmla="*/ 22 w 2325"/>
                <a:gd name="T29" fmla="*/ 3 h 1175"/>
                <a:gd name="T30" fmla="*/ 24 w 2325"/>
                <a:gd name="T31" fmla="*/ 5 h 1175"/>
                <a:gd name="T32" fmla="*/ 26 w 2325"/>
                <a:gd name="T33" fmla="*/ 6 h 1175"/>
                <a:gd name="T34" fmla="*/ 27 w 2325"/>
                <a:gd name="T35" fmla="*/ 9 h 1175"/>
                <a:gd name="T36" fmla="*/ 29 w 2325"/>
                <a:gd name="T37" fmla="*/ 10 h 1175"/>
                <a:gd name="T38" fmla="*/ 30 w 2325"/>
                <a:gd name="T39" fmla="*/ 13 h 1175"/>
                <a:gd name="T40" fmla="*/ 34 w 2325"/>
                <a:gd name="T41" fmla="*/ 16 h 1175"/>
                <a:gd name="T42" fmla="*/ 36 w 2325"/>
                <a:gd name="T43" fmla="*/ 19 h 1175"/>
                <a:gd name="T44" fmla="*/ 0 w 2325"/>
                <a:gd name="T45" fmla="*/ 19 h 1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5"/>
                <a:gd name="T70" fmla="*/ 0 h 1175"/>
                <a:gd name="T71" fmla="*/ 2325 w 2325"/>
                <a:gd name="T72" fmla="*/ 1175 h 1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5" h="1175">
                  <a:moveTo>
                    <a:pt x="0" y="1175"/>
                  </a:moveTo>
                  <a:lnTo>
                    <a:pt x="107" y="1025"/>
                  </a:lnTo>
                  <a:lnTo>
                    <a:pt x="241" y="908"/>
                  </a:lnTo>
                  <a:lnTo>
                    <a:pt x="390" y="867"/>
                  </a:lnTo>
                  <a:lnTo>
                    <a:pt x="433" y="713"/>
                  </a:lnTo>
                  <a:lnTo>
                    <a:pt x="559" y="588"/>
                  </a:lnTo>
                  <a:lnTo>
                    <a:pt x="729" y="588"/>
                  </a:lnTo>
                  <a:lnTo>
                    <a:pt x="813" y="532"/>
                  </a:lnTo>
                  <a:lnTo>
                    <a:pt x="869" y="394"/>
                  </a:lnTo>
                  <a:lnTo>
                    <a:pt x="998" y="243"/>
                  </a:lnTo>
                  <a:lnTo>
                    <a:pt x="1067" y="34"/>
                  </a:lnTo>
                  <a:lnTo>
                    <a:pt x="1195" y="62"/>
                  </a:lnTo>
                  <a:lnTo>
                    <a:pt x="1344" y="0"/>
                  </a:lnTo>
                  <a:lnTo>
                    <a:pt x="1386" y="76"/>
                  </a:lnTo>
                  <a:lnTo>
                    <a:pt x="1468" y="133"/>
                  </a:lnTo>
                  <a:lnTo>
                    <a:pt x="1536" y="286"/>
                  </a:lnTo>
                  <a:lnTo>
                    <a:pt x="1675" y="371"/>
                  </a:lnTo>
                  <a:lnTo>
                    <a:pt x="1745" y="525"/>
                  </a:lnTo>
                  <a:lnTo>
                    <a:pt x="1900" y="608"/>
                  </a:lnTo>
                  <a:lnTo>
                    <a:pt x="1936" y="795"/>
                  </a:lnTo>
                  <a:lnTo>
                    <a:pt x="2220" y="997"/>
                  </a:lnTo>
                  <a:lnTo>
                    <a:pt x="2325" y="1175"/>
                  </a:lnTo>
                  <a:lnTo>
                    <a:pt x="0" y="1175"/>
                  </a:lnTo>
                  <a:close/>
                </a:path>
              </a:pathLst>
            </a:custGeom>
            <a:solidFill>
              <a:srgbClr val="A0A0A0"/>
            </a:solidFill>
            <a:ln w="6350">
              <a:solidFill>
                <a:srgbClr val="000000"/>
              </a:solidFill>
              <a:prstDash val="solid"/>
              <a:round/>
              <a:headEnd/>
              <a:tailEnd/>
            </a:ln>
          </p:spPr>
          <p:txBody>
            <a:bodyPr/>
            <a:lstStyle/>
            <a:p>
              <a:endParaRPr lang="en-US"/>
            </a:p>
          </p:txBody>
        </p:sp>
        <p:grpSp>
          <p:nvGrpSpPr>
            <p:cNvPr id="39988" name="Group 16">
              <a:extLst>
                <a:ext uri="{FF2B5EF4-FFF2-40B4-BE49-F238E27FC236}">
                  <a16:creationId xmlns:a16="http://schemas.microsoft.com/office/drawing/2014/main" id="{6A456A53-F8F9-43E8-AA11-A3B59C70DB53}"/>
                </a:ext>
              </a:extLst>
            </p:cNvPr>
            <p:cNvGrpSpPr>
              <a:grpSpLocks/>
            </p:cNvGrpSpPr>
            <p:nvPr/>
          </p:nvGrpSpPr>
          <p:grpSpPr bwMode="auto">
            <a:xfrm>
              <a:off x="3557" y="2010"/>
              <a:ext cx="269" cy="408"/>
              <a:chOff x="3557" y="2010"/>
              <a:chExt cx="269" cy="408"/>
            </a:xfrm>
          </p:grpSpPr>
          <p:sp>
            <p:nvSpPr>
              <p:cNvPr id="39989" name="Freeform 17">
                <a:extLst>
                  <a:ext uri="{FF2B5EF4-FFF2-40B4-BE49-F238E27FC236}">
                    <a16:creationId xmlns:a16="http://schemas.microsoft.com/office/drawing/2014/main" id="{AE21AC79-ED5E-457B-AD38-4FD5F6FCBB7B}"/>
                  </a:ext>
                </a:extLst>
              </p:cNvPr>
              <p:cNvSpPr>
                <a:spLocks/>
              </p:cNvSpPr>
              <p:nvPr/>
            </p:nvSpPr>
            <p:spPr bwMode="auto">
              <a:xfrm>
                <a:off x="3557" y="2010"/>
                <a:ext cx="78" cy="136"/>
              </a:xfrm>
              <a:custGeom>
                <a:avLst/>
                <a:gdLst>
                  <a:gd name="T0" fmla="*/ 2 w 156"/>
                  <a:gd name="T1" fmla="*/ 0 h 273"/>
                  <a:gd name="T2" fmla="*/ 1 w 156"/>
                  <a:gd name="T3" fmla="*/ 1 h 273"/>
                  <a:gd name="T4" fmla="*/ 2 w 156"/>
                  <a:gd name="T5" fmla="*/ 2 h 273"/>
                  <a:gd name="T6" fmla="*/ 1 w 156"/>
                  <a:gd name="T7" fmla="*/ 3 h 273"/>
                  <a:gd name="T8" fmla="*/ 0 w 156"/>
                  <a:gd name="T9" fmla="*/ 4 h 273"/>
                  <a:gd name="T10" fmla="*/ 2 w 156"/>
                  <a:gd name="T11" fmla="*/ 3 h 273"/>
                  <a:gd name="T12" fmla="*/ 2 w 156"/>
                  <a:gd name="T13" fmla="*/ 3 h 273"/>
                  <a:gd name="T14" fmla="*/ 3 w 156"/>
                  <a:gd name="T15" fmla="*/ 3 h 273"/>
                  <a:gd name="T16" fmla="*/ 3 w 156"/>
                  <a:gd name="T17" fmla="*/ 2 h 273"/>
                  <a:gd name="T18" fmla="*/ 2 w 156"/>
                  <a:gd name="T19" fmla="*/ 0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273"/>
                  <a:gd name="T32" fmla="*/ 156 w 156"/>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273">
                    <a:moveTo>
                      <a:pt x="71" y="0"/>
                    </a:moveTo>
                    <a:lnTo>
                      <a:pt x="52" y="103"/>
                    </a:lnTo>
                    <a:lnTo>
                      <a:pt x="71" y="153"/>
                    </a:lnTo>
                    <a:lnTo>
                      <a:pt x="18" y="204"/>
                    </a:lnTo>
                    <a:lnTo>
                      <a:pt x="0" y="273"/>
                    </a:lnTo>
                    <a:lnTo>
                      <a:pt x="86" y="254"/>
                    </a:lnTo>
                    <a:lnTo>
                      <a:pt x="86" y="222"/>
                    </a:lnTo>
                    <a:lnTo>
                      <a:pt x="156" y="254"/>
                    </a:lnTo>
                    <a:lnTo>
                      <a:pt x="139" y="153"/>
                    </a:lnTo>
                    <a:lnTo>
                      <a:pt x="71" y="0"/>
                    </a:lnTo>
                    <a:close/>
                  </a:path>
                </a:pathLst>
              </a:custGeom>
              <a:solidFill>
                <a:srgbClr val="808080"/>
              </a:solidFill>
              <a:ln w="6350">
                <a:solidFill>
                  <a:srgbClr val="000000"/>
                </a:solidFill>
                <a:prstDash val="solid"/>
                <a:round/>
                <a:headEnd/>
                <a:tailEnd/>
              </a:ln>
            </p:spPr>
            <p:txBody>
              <a:bodyPr/>
              <a:lstStyle/>
              <a:p>
                <a:endParaRPr lang="en-US"/>
              </a:p>
            </p:txBody>
          </p:sp>
          <p:sp>
            <p:nvSpPr>
              <p:cNvPr id="39990" name="Freeform 18">
                <a:extLst>
                  <a:ext uri="{FF2B5EF4-FFF2-40B4-BE49-F238E27FC236}">
                    <a16:creationId xmlns:a16="http://schemas.microsoft.com/office/drawing/2014/main" id="{3EF10D96-4813-4847-AFF0-BD8BBCE9DC08}"/>
                  </a:ext>
                </a:extLst>
              </p:cNvPr>
              <p:cNvSpPr>
                <a:spLocks/>
              </p:cNvSpPr>
              <p:nvPr/>
            </p:nvSpPr>
            <p:spPr bwMode="auto">
              <a:xfrm>
                <a:off x="3609" y="2128"/>
                <a:ext cx="122" cy="154"/>
              </a:xfrm>
              <a:custGeom>
                <a:avLst/>
                <a:gdLst>
                  <a:gd name="T0" fmla="*/ 3 w 243"/>
                  <a:gd name="T1" fmla="*/ 0 h 308"/>
                  <a:gd name="T2" fmla="*/ 4 w 243"/>
                  <a:gd name="T3" fmla="*/ 3 h 308"/>
                  <a:gd name="T4" fmla="*/ 3 w 243"/>
                  <a:gd name="T5" fmla="*/ 3 h 308"/>
                  <a:gd name="T6" fmla="*/ 2 w 243"/>
                  <a:gd name="T7" fmla="*/ 4 h 308"/>
                  <a:gd name="T8" fmla="*/ 1 w 243"/>
                  <a:gd name="T9" fmla="*/ 4 h 308"/>
                  <a:gd name="T10" fmla="*/ 0 w 243"/>
                  <a:gd name="T11" fmla="*/ 5 h 308"/>
                  <a:gd name="T12" fmla="*/ 0 w 243"/>
                  <a:gd name="T13" fmla="*/ 3 h 308"/>
                  <a:gd name="T14" fmla="*/ 2 w 243"/>
                  <a:gd name="T15" fmla="*/ 3 h 308"/>
                  <a:gd name="T16" fmla="*/ 2 w 243"/>
                  <a:gd name="T17" fmla="*/ 1 h 308"/>
                  <a:gd name="T18" fmla="*/ 3 w 243"/>
                  <a:gd name="T19" fmla="*/ 0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3"/>
                  <a:gd name="T31" fmla="*/ 0 h 308"/>
                  <a:gd name="T32" fmla="*/ 243 w 243"/>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3" h="308">
                    <a:moveTo>
                      <a:pt x="173" y="0"/>
                    </a:moveTo>
                    <a:lnTo>
                      <a:pt x="243" y="154"/>
                    </a:lnTo>
                    <a:lnTo>
                      <a:pt x="173" y="172"/>
                    </a:lnTo>
                    <a:lnTo>
                      <a:pt x="104" y="256"/>
                    </a:lnTo>
                    <a:lnTo>
                      <a:pt x="51" y="206"/>
                    </a:lnTo>
                    <a:lnTo>
                      <a:pt x="0" y="308"/>
                    </a:lnTo>
                    <a:lnTo>
                      <a:pt x="0" y="154"/>
                    </a:lnTo>
                    <a:lnTo>
                      <a:pt x="104" y="138"/>
                    </a:lnTo>
                    <a:lnTo>
                      <a:pt x="121" y="37"/>
                    </a:lnTo>
                    <a:lnTo>
                      <a:pt x="173" y="0"/>
                    </a:lnTo>
                    <a:close/>
                  </a:path>
                </a:pathLst>
              </a:custGeom>
              <a:solidFill>
                <a:srgbClr val="808080"/>
              </a:solidFill>
              <a:ln w="6350">
                <a:solidFill>
                  <a:srgbClr val="000000"/>
                </a:solidFill>
                <a:prstDash val="solid"/>
                <a:round/>
                <a:headEnd/>
                <a:tailEnd/>
              </a:ln>
            </p:spPr>
            <p:txBody>
              <a:bodyPr/>
              <a:lstStyle/>
              <a:p>
                <a:endParaRPr lang="en-US"/>
              </a:p>
            </p:txBody>
          </p:sp>
          <p:sp>
            <p:nvSpPr>
              <p:cNvPr id="39991" name="Freeform 19">
                <a:extLst>
                  <a:ext uri="{FF2B5EF4-FFF2-40B4-BE49-F238E27FC236}">
                    <a16:creationId xmlns:a16="http://schemas.microsoft.com/office/drawing/2014/main" id="{CE9F7EE9-D2B2-4AE2-B29B-AE2D7F0B14E7}"/>
                  </a:ext>
                </a:extLst>
              </p:cNvPr>
              <p:cNvSpPr>
                <a:spLocks/>
              </p:cNvSpPr>
              <p:nvPr/>
            </p:nvSpPr>
            <p:spPr bwMode="auto">
              <a:xfrm>
                <a:off x="3705" y="2248"/>
                <a:ext cx="121" cy="170"/>
              </a:xfrm>
              <a:custGeom>
                <a:avLst/>
                <a:gdLst>
                  <a:gd name="T0" fmla="*/ 3 w 243"/>
                  <a:gd name="T1" fmla="*/ 0 h 340"/>
                  <a:gd name="T2" fmla="*/ 1 w 243"/>
                  <a:gd name="T3" fmla="*/ 1 h 340"/>
                  <a:gd name="T4" fmla="*/ 1 w 243"/>
                  <a:gd name="T5" fmla="*/ 3 h 340"/>
                  <a:gd name="T6" fmla="*/ 0 w 243"/>
                  <a:gd name="T7" fmla="*/ 3 h 340"/>
                  <a:gd name="T8" fmla="*/ 0 w 243"/>
                  <a:gd name="T9" fmla="*/ 4 h 340"/>
                  <a:gd name="T10" fmla="*/ 1 w 243"/>
                  <a:gd name="T11" fmla="*/ 4 h 340"/>
                  <a:gd name="T12" fmla="*/ 2 w 243"/>
                  <a:gd name="T13" fmla="*/ 6 h 340"/>
                  <a:gd name="T14" fmla="*/ 2 w 243"/>
                  <a:gd name="T15" fmla="*/ 4 h 340"/>
                  <a:gd name="T16" fmla="*/ 3 w 243"/>
                  <a:gd name="T17" fmla="*/ 5 h 340"/>
                  <a:gd name="T18" fmla="*/ 3 w 243"/>
                  <a:gd name="T19" fmla="*/ 3 h 340"/>
                  <a:gd name="T20" fmla="*/ 3 w 243"/>
                  <a:gd name="T21" fmla="*/ 0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
                  <a:gd name="T34" fmla="*/ 0 h 340"/>
                  <a:gd name="T35" fmla="*/ 243 w 243"/>
                  <a:gd name="T36" fmla="*/ 340 h 3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 h="340">
                    <a:moveTo>
                      <a:pt x="207" y="0"/>
                    </a:moveTo>
                    <a:lnTo>
                      <a:pt x="104" y="34"/>
                    </a:lnTo>
                    <a:lnTo>
                      <a:pt x="104" y="154"/>
                    </a:lnTo>
                    <a:lnTo>
                      <a:pt x="34" y="136"/>
                    </a:lnTo>
                    <a:lnTo>
                      <a:pt x="0" y="237"/>
                    </a:lnTo>
                    <a:lnTo>
                      <a:pt x="87" y="255"/>
                    </a:lnTo>
                    <a:lnTo>
                      <a:pt x="137" y="340"/>
                    </a:lnTo>
                    <a:lnTo>
                      <a:pt x="191" y="237"/>
                    </a:lnTo>
                    <a:lnTo>
                      <a:pt x="243" y="275"/>
                    </a:lnTo>
                    <a:lnTo>
                      <a:pt x="243" y="188"/>
                    </a:lnTo>
                    <a:lnTo>
                      <a:pt x="207" y="0"/>
                    </a:lnTo>
                    <a:close/>
                  </a:path>
                </a:pathLst>
              </a:custGeom>
              <a:solidFill>
                <a:srgbClr val="808080"/>
              </a:solidFill>
              <a:ln w="6350">
                <a:solidFill>
                  <a:srgbClr val="000000"/>
                </a:solidFill>
                <a:prstDash val="solid"/>
                <a:round/>
                <a:headEnd/>
                <a:tailEnd/>
              </a:ln>
            </p:spPr>
            <p:txBody>
              <a:bodyPr/>
              <a:lstStyle/>
              <a:p>
                <a:endParaRPr lang="en-US"/>
              </a:p>
            </p:txBody>
          </p:sp>
        </p:grpSp>
      </p:grpSp>
      <p:sp>
        <p:nvSpPr>
          <p:cNvPr id="39947" name="Freeform 20">
            <a:extLst>
              <a:ext uri="{FF2B5EF4-FFF2-40B4-BE49-F238E27FC236}">
                <a16:creationId xmlns:a16="http://schemas.microsoft.com/office/drawing/2014/main" id="{02C72A1F-05CF-40D3-8AA4-C6A7DB0472A2}"/>
              </a:ext>
            </a:extLst>
          </p:cNvPr>
          <p:cNvSpPr>
            <a:spLocks/>
          </p:cNvSpPr>
          <p:nvPr/>
        </p:nvSpPr>
        <p:spPr bwMode="auto">
          <a:xfrm>
            <a:off x="6254750" y="1798639"/>
            <a:ext cx="268288" cy="657225"/>
          </a:xfrm>
          <a:custGeom>
            <a:avLst/>
            <a:gdLst>
              <a:gd name="T0" fmla="*/ 2147483647 w 338"/>
              <a:gd name="T1" fmla="*/ 2147483647 h 827"/>
              <a:gd name="T2" fmla="*/ 2147483647 w 338"/>
              <a:gd name="T3" fmla="*/ 0 h 827"/>
              <a:gd name="T4" fmla="*/ 2147483647 w 338"/>
              <a:gd name="T5" fmla="*/ 2147483647 h 827"/>
              <a:gd name="T6" fmla="*/ 2147483647 w 338"/>
              <a:gd name="T7" fmla="*/ 2147483647 h 827"/>
              <a:gd name="T8" fmla="*/ 2147483647 w 338"/>
              <a:gd name="T9" fmla="*/ 2147483647 h 827"/>
              <a:gd name="T10" fmla="*/ 2147483647 w 338"/>
              <a:gd name="T11" fmla="*/ 2147483647 h 827"/>
              <a:gd name="T12" fmla="*/ 2147483647 w 338"/>
              <a:gd name="T13" fmla="*/ 2147483647 h 827"/>
              <a:gd name="T14" fmla="*/ 2147483647 w 338"/>
              <a:gd name="T15" fmla="*/ 2147483647 h 827"/>
              <a:gd name="T16" fmla="*/ 2147483647 w 338"/>
              <a:gd name="T17" fmla="*/ 2147483647 h 827"/>
              <a:gd name="T18" fmla="*/ 2147483647 w 338"/>
              <a:gd name="T19" fmla="*/ 2147483647 h 827"/>
              <a:gd name="T20" fmla="*/ 2147483647 w 338"/>
              <a:gd name="T21" fmla="*/ 2147483647 h 827"/>
              <a:gd name="T22" fmla="*/ 2147483647 w 338"/>
              <a:gd name="T23" fmla="*/ 2147483647 h 827"/>
              <a:gd name="T24" fmla="*/ 2147483647 w 338"/>
              <a:gd name="T25" fmla="*/ 2147483647 h 827"/>
              <a:gd name="T26" fmla="*/ 2147483647 w 338"/>
              <a:gd name="T27" fmla="*/ 2147483647 h 827"/>
              <a:gd name="T28" fmla="*/ 2147483647 w 338"/>
              <a:gd name="T29" fmla="*/ 2147483647 h 827"/>
              <a:gd name="T30" fmla="*/ 2147483647 w 338"/>
              <a:gd name="T31" fmla="*/ 2147483647 h 827"/>
              <a:gd name="T32" fmla="*/ 2147483647 w 338"/>
              <a:gd name="T33" fmla="*/ 2147483647 h 827"/>
              <a:gd name="T34" fmla="*/ 2147483647 w 338"/>
              <a:gd name="T35" fmla="*/ 2147483647 h 827"/>
              <a:gd name="T36" fmla="*/ 2147483647 w 338"/>
              <a:gd name="T37" fmla="*/ 2147483647 h 827"/>
              <a:gd name="T38" fmla="*/ 2147483647 w 338"/>
              <a:gd name="T39" fmla="*/ 2147483647 h 827"/>
              <a:gd name="T40" fmla="*/ 2147483647 w 338"/>
              <a:gd name="T41" fmla="*/ 2147483647 h 827"/>
              <a:gd name="T42" fmla="*/ 0 w 338"/>
              <a:gd name="T43" fmla="*/ 2147483647 h 827"/>
              <a:gd name="T44" fmla="*/ 2147483647 w 338"/>
              <a:gd name="T45" fmla="*/ 2147483647 h 8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827"/>
              <a:gd name="T71" fmla="*/ 338 w 338"/>
              <a:gd name="T72" fmla="*/ 827 h 8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827">
                <a:moveTo>
                  <a:pt x="17" y="7"/>
                </a:moveTo>
                <a:lnTo>
                  <a:pt x="38" y="0"/>
                </a:lnTo>
                <a:lnTo>
                  <a:pt x="84" y="29"/>
                </a:lnTo>
                <a:lnTo>
                  <a:pt x="84" y="77"/>
                </a:lnTo>
                <a:lnTo>
                  <a:pt x="122" y="124"/>
                </a:lnTo>
                <a:lnTo>
                  <a:pt x="160" y="174"/>
                </a:lnTo>
                <a:lnTo>
                  <a:pt x="200" y="239"/>
                </a:lnTo>
                <a:lnTo>
                  <a:pt x="231" y="299"/>
                </a:lnTo>
                <a:lnTo>
                  <a:pt x="264" y="387"/>
                </a:lnTo>
                <a:lnTo>
                  <a:pt x="290" y="464"/>
                </a:lnTo>
                <a:lnTo>
                  <a:pt x="324" y="617"/>
                </a:lnTo>
                <a:lnTo>
                  <a:pt x="338" y="713"/>
                </a:lnTo>
                <a:lnTo>
                  <a:pt x="295" y="827"/>
                </a:lnTo>
                <a:lnTo>
                  <a:pt x="210" y="735"/>
                </a:lnTo>
                <a:lnTo>
                  <a:pt x="187" y="581"/>
                </a:lnTo>
                <a:lnTo>
                  <a:pt x="169" y="486"/>
                </a:lnTo>
                <a:lnTo>
                  <a:pt x="144" y="397"/>
                </a:lnTo>
                <a:lnTo>
                  <a:pt x="115" y="332"/>
                </a:lnTo>
                <a:lnTo>
                  <a:pt x="77" y="237"/>
                </a:lnTo>
                <a:lnTo>
                  <a:pt x="55" y="169"/>
                </a:lnTo>
                <a:lnTo>
                  <a:pt x="34" y="91"/>
                </a:lnTo>
                <a:lnTo>
                  <a:pt x="0" y="72"/>
                </a:lnTo>
                <a:lnTo>
                  <a:pt x="17" y="7"/>
                </a:lnTo>
                <a:close/>
              </a:path>
            </a:pathLst>
          </a:custGeom>
          <a:solidFill>
            <a:srgbClr val="FF0000"/>
          </a:solidFill>
          <a:ln w="6350">
            <a:solidFill>
              <a:srgbClr val="000000"/>
            </a:solidFill>
            <a:prstDash val="solid"/>
            <a:round/>
            <a:headEnd/>
            <a:tailEnd/>
          </a:ln>
        </p:spPr>
        <p:txBody>
          <a:bodyPr/>
          <a:lstStyle/>
          <a:p>
            <a:endParaRPr lang="en-US"/>
          </a:p>
        </p:txBody>
      </p:sp>
      <p:grpSp>
        <p:nvGrpSpPr>
          <p:cNvPr id="39948" name="Group 21">
            <a:extLst>
              <a:ext uri="{FF2B5EF4-FFF2-40B4-BE49-F238E27FC236}">
                <a16:creationId xmlns:a16="http://schemas.microsoft.com/office/drawing/2014/main" id="{BF05FE2C-1D66-4DEE-813B-4A2349EEA861}"/>
              </a:ext>
            </a:extLst>
          </p:cNvPr>
          <p:cNvGrpSpPr>
            <a:grpSpLocks/>
          </p:cNvGrpSpPr>
          <p:nvPr/>
        </p:nvGrpSpPr>
        <p:grpSpPr bwMode="auto">
          <a:xfrm>
            <a:off x="5880100" y="836613"/>
            <a:ext cx="1993900" cy="3141662"/>
            <a:chOff x="2736" y="576"/>
            <a:chExt cx="1256" cy="1979"/>
          </a:xfrm>
        </p:grpSpPr>
        <p:grpSp>
          <p:nvGrpSpPr>
            <p:cNvPr id="39951" name="Group 22">
              <a:extLst>
                <a:ext uri="{FF2B5EF4-FFF2-40B4-BE49-F238E27FC236}">
                  <a16:creationId xmlns:a16="http://schemas.microsoft.com/office/drawing/2014/main" id="{50E6A27B-4C5C-4619-A1DF-35E77BE6F30F}"/>
                </a:ext>
              </a:extLst>
            </p:cNvPr>
            <p:cNvGrpSpPr>
              <a:grpSpLocks/>
            </p:cNvGrpSpPr>
            <p:nvPr/>
          </p:nvGrpSpPr>
          <p:grpSpPr bwMode="auto">
            <a:xfrm>
              <a:off x="3019" y="1068"/>
              <a:ext cx="395" cy="508"/>
              <a:chOff x="3107" y="1068"/>
              <a:chExt cx="395" cy="508"/>
            </a:xfrm>
          </p:grpSpPr>
          <p:sp>
            <p:nvSpPr>
              <p:cNvPr id="39985" name="Freeform 23">
                <a:extLst>
                  <a:ext uri="{FF2B5EF4-FFF2-40B4-BE49-F238E27FC236}">
                    <a16:creationId xmlns:a16="http://schemas.microsoft.com/office/drawing/2014/main" id="{B5A67BAE-FBF7-42A3-8161-BF2157EF934D}"/>
                  </a:ext>
                </a:extLst>
              </p:cNvPr>
              <p:cNvSpPr>
                <a:spLocks/>
              </p:cNvSpPr>
              <p:nvPr/>
            </p:nvSpPr>
            <p:spPr bwMode="auto">
              <a:xfrm>
                <a:off x="3107" y="1068"/>
                <a:ext cx="395" cy="508"/>
              </a:xfrm>
              <a:custGeom>
                <a:avLst/>
                <a:gdLst>
                  <a:gd name="T0" fmla="*/ 0 w 789"/>
                  <a:gd name="T1" fmla="*/ 0 h 1018"/>
                  <a:gd name="T2" fmla="*/ 1 w 789"/>
                  <a:gd name="T3" fmla="*/ 1 h 1018"/>
                  <a:gd name="T4" fmla="*/ 2 w 789"/>
                  <a:gd name="T5" fmla="*/ 3 h 1018"/>
                  <a:gd name="T6" fmla="*/ 3 w 789"/>
                  <a:gd name="T7" fmla="*/ 5 h 1018"/>
                  <a:gd name="T8" fmla="*/ 4 w 789"/>
                  <a:gd name="T9" fmla="*/ 7 h 1018"/>
                  <a:gd name="T10" fmla="*/ 4 w 789"/>
                  <a:gd name="T11" fmla="*/ 8 h 1018"/>
                  <a:gd name="T12" fmla="*/ 5 w 789"/>
                  <a:gd name="T13" fmla="*/ 11 h 1018"/>
                  <a:gd name="T14" fmla="*/ 5 w 789"/>
                  <a:gd name="T15" fmla="*/ 12 h 1018"/>
                  <a:gd name="T16" fmla="*/ 6 w 789"/>
                  <a:gd name="T17" fmla="*/ 13 h 1018"/>
                  <a:gd name="T18" fmla="*/ 6 w 789"/>
                  <a:gd name="T19" fmla="*/ 13 h 1018"/>
                  <a:gd name="T20" fmla="*/ 8 w 789"/>
                  <a:gd name="T21" fmla="*/ 15 h 1018"/>
                  <a:gd name="T22" fmla="*/ 9 w 789"/>
                  <a:gd name="T23" fmla="*/ 15 h 1018"/>
                  <a:gd name="T24" fmla="*/ 9 w 789"/>
                  <a:gd name="T25" fmla="*/ 14 h 1018"/>
                  <a:gd name="T26" fmla="*/ 9 w 789"/>
                  <a:gd name="T27" fmla="*/ 12 h 1018"/>
                  <a:gd name="T28" fmla="*/ 8 w 789"/>
                  <a:gd name="T29" fmla="*/ 11 h 1018"/>
                  <a:gd name="T30" fmla="*/ 7 w 789"/>
                  <a:gd name="T31" fmla="*/ 9 h 1018"/>
                  <a:gd name="T32" fmla="*/ 7 w 789"/>
                  <a:gd name="T33" fmla="*/ 7 h 1018"/>
                  <a:gd name="T34" fmla="*/ 6 w 789"/>
                  <a:gd name="T35" fmla="*/ 5 h 1018"/>
                  <a:gd name="T36" fmla="*/ 8 w 789"/>
                  <a:gd name="T37" fmla="*/ 6 h 1018"/>
                  <a:gd name="T38" fmla="*/ 9 w 789"/>
                  <a:gd name="T39" fmla="*/ 7 h 1018"/>
                  <a:gd name="T40" fmla="*/ 10 w 789"/>
                  <a:gd name="T41" fmla="*/ 7 h 1018"/>
                  <a:gd name="T42" fmla="*/ 11 w 789"/>
                  <a:gd name="T43" fmla="*/ 7 h 1018"/>
                  <a:gd name="T44" fmla="*/ 12 w 789"/>
                  <a:gd name="T45" fmla="*/ 7 h 1018"/>
                  <a:gd name="T46" fmla="*/ 12 w 789"/>
                  <a:gd name="T47" fmla="*/ 7 h 1018"/>
                  <a:gd name="T48" fmla="*/ 13 w 789"/>
                  <a:gd name="T49" fmla="*/ 5 h 1018"/>
                  <a:gd name="T50" fmla="*/ 13 w 789"/>
                  <a:gd name="T51" fmla="*/ 4 h 1018"/>
                  <a:gd name="T52" fmla="*/ 13 w 789"/>
                  <a:gd name="T53" fmla="*/ 2 h 1018"/>
                  <a:gd name="T54" fmla="*/ 13 w 789"/>
                  <a:gd name="T55" fmla="*/ 1 h 1018"/>
                  <a:gd name="T56" fmla="*/ 11 w 789"/>
                  <a:gd name="T57" fmla="*/ 1 h 1018"/>
                  <a:gd name="T58" fmla="*/ 10 w 789"/>
                  <a:gd name="T59" fmla="*/ 1 h 1018"/>
                  <a:gd name="T60" fmla="*/ 10 w 789"/>
                  <a:gd name="T61" fmla="*/ 2 h 1018"/>
                  <a:gd name="T62" fmla="*/ 10 w 789"/>
                  <a:gd name="T63" fmla="*/ 3 h 1018"/>
                  <a:gd name="T64" fmla="*/ 8 w 789"/>
                  <a:gd name="T65" fmla="*/ 2 h 1018"/>
                  <a:gd name="T66" fmla="*/ 7 w 789"/>
                  <a:gd name="T67" fmla="*/ 1 h 1018"/>
                  <a:gd name="T68" fmla="*/ 6 w 789"/>
                  <a:gd name="T69" fmla="*/ 1 h 1018"/>
                  <a:gd name="T70" fmla="*/ 5 w 789"/>
                  <a:gd name="T71" fmla="*/ 0 h 1018"/>
                  <a:gd name="T72" fmla="*/ 3 w 789"/>
                  <a:gd name="T73" fmla="*/ 0 h 1018"/>
                  <a:gd name="T74" fmla="*/ 2 w 789"/>
                  <a:gd name="T75" fmla="*/ 0 h 1018"/>
                  <a:gd name="T76" fmla="*/ 0 w 789"/>
                  <a:gd name="T77" fmla="*/ 0 h 10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9"/>
                  <a:gd name="T118" fmla="*/ 0 h 1018"/>
                  <a:gd name="T119" fmla="*/ 789 w 789"/>
                  <a:gd name="T120" fmla="*/ 1018 h 10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9" h="1018">
                    <a:moveTo>
                      <a:pt x="0" y="63"/>
                    </a:moveTo>
                    <a:lnTo>
                      <a:pt x="43" y="123"/>
                    </a:lnTo>
                    <a:lnTo>
                      <a:pt x="100" y="214"/>
                    </a:lnTo>
                    <a:lnTo>
                      <a:pt x="157" y="333"/>
                    </a:lnTo>
                    <a:lnTo>
                      <a:pt x="202" y="450"/>
                    </a:lnTo>
                    <a:lnTo>
                      <a:pt x="235" y="545"/>
                    </a:lnTo>
                    <a:lnTo>
                      <a:pt x="290" y="742"/>
                    </a:lnTo>
                    <a:lnTo>
                      <a:pt x="307" y="802"/>
                    </a:lnTo>
                    <a:lnTo>
                      <a:pt x="330" y="841"/>
                    </a:lnTo>
                    <a:lnTo>
                      <a:pt x="350" y="874"/>
                    </a:lnTo>
                    <a:lnTo>
                      <a:pt x="506" y="976"/>
                    </a:lnTo>
                    <a:lnTo>
                      <a:pt x="564" y="1018"/>
                    </a:lnTo>
                    <a:lnTo>
                      <a:pt x="556" y="914"/>
                    </a:lnTo>
                    <a:lnTo>
                      <a:pt x="530" y="830"/>
                    </a:lnTo>
                    <a:lnTo>
                      <a:pt x="500" y="741"/>
                    </a:lnTo>
                    <a:lnTo>
                      <a:pt x="430" y="631"/>
                    </a:lnTo>
                    <a:lnTo>
                      <a:pt x="386" y="511"/>
                    </a:lnTo>
                    <a:lnTo>
                      <a:pt x="365" y="333"/>
                    </a:lnTo>
                    <a:lnTo>
                      <a:pt x="457" y="402"/>
                    </a:lnTo>
                    <a:lnTo>
                      <a:pt x="543" y="458"/>
                    </a:lnTo>
                    <a:lnTo>
                      <a:pt x="627" y="485"/>
                    </a:lnTo>
                    <a:lnTo>
                      <a:pt x="683" y="498"/>
                    </a:lnTo>
                    <a:lnTo>
                      <a:pt x="726" y="492"/>
                    </a:lnTo>
                    <a:lnTo>
                      <a:pt x="754" y="458"/>
                    </a:lnTo>
                    <a:lnTo>
                      <a:pt x="783" y="363"/>
                    </a:lnTo>
                    <a:lnTo>
                      <a:pt x="789" y="294"/>
                    </a:lnTo>
                    <a:lnTo>
                      <a:pt x="789" y="177"/>
                    </a:lnTo>
                    <a:lnTo>
                      <a:pt x="789" y="79"/>
                    </a:lnTo>
                    <a:lnTo>
                      <a:pt x="662" y="83"/>
                    </a:lnTo>
                    <a:lnTo>
                      <a:pt x="606" y="70"/>
                    </a:lnTo>
                    <a:lnTo>
                      <a:pt x="598" y="180"/>
                    </a:lnTo>
                    <a:lnTo>
                      <a:pt x="585" y="215"/>
                    </a:lnTo>
                    <a:lnTo>
                      <a:pt x="500" y="174"/>
                    </a:lnTo>
                    <a:lnTo>
                      <a:pt x="443" y="126"/>
                    </a:lnTo>
                    <a:lnTo>
                      <a:pt x="336" y="70"/>
                    </a:lnTo>
                    <a:lnTo>
                      <a:pt x="259" y="21"/>
                    </a:lnTo>
                    <a:lnTo>
                      <a:pt x="190" y="0"/>
                    </a:lnTo>
                    <a:lnTo>
                      <a:pt x="105" y="34"/>
                    </a:lnTo>
                    <a:lnTo>
                      <a:pt x="0" y="63"/>
                    </a:lnTo>
                    <a:close/>
                  </a:path>
                </a:pathLst>
              </a:custGeom>
              <a:solidFill>
                <a:srgbClr val="0000FF"/>
              </a:solidFill>
              <a:ln w="6350">
                <a:solidFill>
                  <a:srgbClr val="000000"/>
                </a:solidFill>
                <a:prstDash val="solid"/>
                <a:round/>
                <a:headEnd/>
                <a:tailEnd/>
              </a:ln>
            </p:spPr>
            <p:txBody>
              <a:bodyPr/>
              <a:lstStyle/>
              <a:p>
                <a:endParaRPr lang="en-US"/>
              </a:p>
            </p:txBody>
          </p:sp>
          <p:sp>
            <p:nvSpPr>
              <p:cNvPr id="39986" name="Freeform 24">
                <a:extLst>
                  <a:ext uri="{FF2B5EF4-FFF2-40B4-BE49-F238E27FC236}">
                    <a16:creationId xmlns:a16="http://schemas.microsoft.com/office/drawing/2014/main" id="{3175F580-9831-4A2E-888A-3F0A71279775}"/>
                  </a:ext>
                </a:extLst>
              </p:cNvPr>
              <p:cNvSpPr>
                <a:spLocks/>
              </p:cNvSpPr>
              <p:nvPr/>
            </p:nvSpPr>
            <p:spPr bwMode="auto">
              <a:xfrm>
                <a:off x="3133" y="1093"/>
                <a:ext cx="111" cy="308"/>
              </a:xfrm>
              <a:custGeom>
                <a:avLst/>
                <a:gdLst>
                  <a:gd name="T0" fmla="*/ 0 w 222"/>
                  <a:gd name="T1" fmla="*/ 0 h 616"/>
                  <a:gd name="T2" fmla="*/ 2 w 222"/>
                  <a:gd name="T3" fmla="*/ 1 h 616"/>
                  <a:gd name="T4" fmla="*/ 2 w 222"/>
                  <a:gd name="T5" fmla="*/ 2 h 616"/>
                  <a:gd name="T6" fmla="*/ 3 w 222"/>
                  <a:gd name="T7" fmla="*/ 2 h 616"/>
                  <a:gd name="T8" fmla="*/ 3 w 222"/>
                  <a:gd name="T9" fmla="*/ 4 h 616"/>
                  <a:gd name="T10" fmla="*/ 4 w 222"/>
                  <a:gd name="T11" fmla="*/ 7 h 616"/>
                  <a:gd name="T12" fmla="*/ 4 w 222"/>
                  <a:gd name="T13" fmla="*/ 9 h 616"/>
                  <a:gd name="T14" fmla="*/ 4 w 222"/>
                  <a:gd name="T15" fmla="*/ 10 h 616"/>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616"/>
                  <a:gd name="T26" fmla="*/ 222 w 222"/>
                  <a:gd name="T27" fmla="*/ 616 h 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616">
                    <a:moveTo>
                      <a:pt x="0" y="0"/>
                    </a:moveTo>
                    <a:lnTo>
                      <a:pt x="97" y="42"/>
                    </a:lnTo>
                    <a:lnTo>
                      <a:pt x="88" y="116"/>
                    </a:lnTo>
                    <a:lnTo>
                      <a:pt x="149" y="119"/>
                    </a:lnTo>
                    <a:lnTo>
                      <a:pt x="188" y="252"/>
                    </a:lnTo>
                    <a:lnTo>
                      <a:pt x="210" y="396"/>
                    </a:lnTo>
                    <a:lnTo>
                      <a:pt x="219" y="533"/>
                    </a:lnTo>
                    <a:lnTo>
                      <a:pt x="222" y="61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9952" name="Freeform 25">
              <a:extLst>
                <a:ext uri="{FF2B5EF4-FFF2-40B4-BE49-F238E27FC236}">
                  <a16:creationId xmlns:a16="http://schemas.microsoft.com/office/drawing/2014/main" id="{F1935C98-F69C-4DC6-A7AC-DC2DB21E8FCE}"/>
                </a:ext>
              </a:extLst>
            </p:cNvPr>
            <p:cNvSpPr>
              <a:spLocks/>
            </p:cNvSpPr>
            <p:nvPr/>
          </p:nvSpPr>
          <p:spPr bwMode="auto">
            <a:xfrm>
              <a:off x="3373" y="576"/>
              <a:ext cx="619" cy="384"/>
            </a:xfrm>
            <a:custGeom>
              <a:avLst/>
              <a:gdLst>
                <a:gd name="T0" fmla="*/ 0 w 1025"/>
                <a:gd name="T1" fmla="*/ 52 h 355"/>
                <a:gd name="T2" fmla="*/ 4 w 1025"/>
                <a:gd name="T3" fmla="*/ 15 h 355"/>
                <a:gd name="T4" fmla="*/ 7 w 1025"/>
                <a:gd name="T5" fmla="*/ 5 h 355"/>
                <a:gd name="T6" fmla="*/ 9 w 1025"/>
                <a:gd name="T7" fmla="*/ 1 h 355"/>
                <a:gd name="T8" fmla="*/ 12 w 1025"/>
                <a:gd name="T9" fmla="*/ 0 h 355"/>
                <a:gd name="T10" fmla="*/ 15 w 1025"/>
                <a:gd name="T11" fmla="*/ 3 h 355"/>
                <a:gd name="T12" fmla="*/ 18 w 1025"/>
                <a:gd name="T13" fmla="*/ 18 h 355"/>
                <a:gd name="T14" fmla="*/ 20 w 1025"/>
                <a:gd name="T15" fmla="*/ 38 h 355"/>
                <a:gd name="T16" fmla="*/ 21 w 1025"/>
                <a:gd name="T17" fmla="*/ 52 h 355"/>
                <a:gd name="T18" fmla="*/ 22 w 1025"/>
                <a:gd name="T19" fmla="*/ 80 h 355"/>
                <a:gd name="T20" fmla="*/ 25 w 1025"/>
                <a:gd name="T21" fmla="*/ 124 h 355"/>
                <a:gd name="T22" fmla="*/ 27 w 1025"/>
                <a:gd name="T23" fmla="*/ 137 h 355"/>
                <a:gd name="T24" fmla="*/ 29 w 1025"/>
                <a:gd name="T25" fmla="*/ 137 h 355"/>
                <a:gd name="T26" fmla="*/ 31 w 1025"/>
                <a:gd name="T27" fmla="*/ 129 h 355"/>
                <a:gd name="T28" fmla="*/ 33 w 1025"/>
                <a:gd name="T29" fmla="*/ 105 h 355"/>
                <a:gd name="T30" fmla="*/ 36 w 1025"/>
                <a:gd name="T31" fmla="*/ 87 h 355"/>
                <a:gd name="T32" fmla="*/ 39 w 1025"/>
                <a:gd name="T33" fmla="*/ 72 h 355"/>
                <a:gd name="T34" fmla="*/ 42 w 1025"/>
                <a:gd name="T35" fmla="*/ 72 h 355"/>
                <a:gd name="T36" fmla="*/ 46 w 1025"/>
                <a:gd name="T37" fmla="*/ 114 h 355"/>
                <a:gd name="T38" fmla="*/ 50 w 1025"/>
                <a:gd name="T39" fmla="*/ 171 h 355"/>
                <a:gd name="T40" fmla="*/ 46 w 1025"/>
                <a:gd name="T41" fmla="*/ 252 h 355"/>
                <a:gd name="T42" fmla="*/ 43 w 1025"/>
                <a:gd name="T43" fmla="*/ 319 h 355"/>
                <a:gd name="T44" fmla="*/ 45 w 1025"/>
                <a:gd name="T45" fmla="*/ 402 h 355"/>
                <a:gd name="T46" fmla="*/ 50 w 1025"/>
                <a:gd name="T47" fmla="*/ 492 h 355"/>
                <a:gd name="T48" fmla="*/ 47 w 1025"/>
                <a:gd name="T49" fmla="*/ 524 h 355"/>
                <a:gd name="T50" fmla="*/ 42 w 1025"/>
                <a:gd name="T51" fmla="*/ 548 h 355"/>
                <a:gd name="T52" fmla="*/ 36 w 1025"/>
                <a:gd name="T53" fmla="*/ 567 h 355"/>
                <a:gd name="T54" fmla="*/ 31 w 1025"/>
                <a:gd name="T55" fmla="*/ 569 h 355"/>
                <a:gd name="T56" fmla="*/ 27 w 1025"/>
                <a:gd name="T57" fmla="*/ 559 h 355"/>
                <a:gd name="T58" fmla="*/ 24 w 1025"/>
                <a:gd name="T59" fmla="*/ 541 h 355"/>
                <a:gd name="T60" fmla="*/ 21 w 1025"/>
                <a:gd name="T61" fmla="*/ 514 h 355"/>
                <a:gd name="T62" fmla="*/ 18 w 1025"/>
                <a:gd name="T63" fmla="*/ 432 h 355"/>
                <a:gd name="T64" fmla="*/ 16 w 1025"/>
                <a:gd name="T65" fmla="*/ 414 h 355"/>
                <a:gd name="T66" fmla="*/ 13 w 1025"/>
                <a:gd name="T67" fmla="*/ 414 h 355"/>
                <a:gd name="T68" fmla="*/ 11 w 1025"/>
                <a:gd name="T69" fmla="*/ 422 h 355"/>
                <a:gd name="T70" fmla="*/ 8 w 1025"/>
                <a:gd name="T71" fmla="*/ 432 h 355"/>
                <a:gd name="T72" fmla="*/ 6 w 1025"/>
                <a:gd name="T73" fmla="*/ 459 h 355"/>
                <a:gd name="T74" fmla="*/ 4 w 1025"/>
                <a:gd name="T75" fmla="*/ 475 h 355"/>
                <a:gd name="T76" fmla="*/ 0 w 1025"/>
                <a:gd name="T77" fmla="*/ 541 h 355"/>
                <a:gd name="T78" fmla="*/ 1 w 1025"/>
                <a:gd name="T79" fmla="*/ 471 h 355"/>
                <a:gd name="T80" fmla="*/ 2 w 1025"/>
                <a:gd name="T81" fmla="*/ 402 h 355"/>
                <a:gd name="T82" fmla="*/ 2 w 1025"/>
                <a:gd name="T83" fmla="*/ 313 h 355"/>
                <a:gd name="T84" fmla="*/ 2 w 1025"/>
                <a:gd name="T85" fmla="*/ 220 h 355"/>
                <a:gd name="T86" fmla="*/ 1 w 1025"/>
                <a:gd name="T87" fmla="*/ 137 h 355"/>
                <a:gd name="T88" fmla="*/ 0 w 1025"/>
                <a:gd name="T89" fmla="*/ 52 h 3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5"/>
                <a:gd name="T136" fmla="*/ 0 h 355"/>
                <a:gd name="T137" fmla="*/ 1025 w 1025"/>
                <a:gd name="T138" fmla="*/ 355 h 3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5" h="355">
                  <a:moveTo>
                    <a:pt x="0" y="32"/>
                  </a:moveTo>
                  <a:lnTo>
                    <a:pt x="79" y="9"/>
                  </a:lnTo>
                  <a:lnTo>
                    <a:pt x="134" y="5"/>
                  </a:lnTo>
                  <a:lnTo>
                    <a:pt x="192" y="1"/>
                  </a:lnTo>
                  <a:lnTo>
                    <a:pt x="250" y="0"/>
                  </a:lnTo>
                  <a:lnTo>
                    <a:pt x="317" y="3"/>
                  </a:lnTo>
                  <a:lnTo>
                    <a:pt x="360" y="12"/>
                  </a:lnTo>
                  <a:lnTo>
                    <a:pt x="405" y="24"/>
                  </a:lnTo>
                  <a:lnTo>
                    <a:pt x="430" y="32"/>
                  </a:lnTo>
                  <a:lnTo>
                    <a:pt x="468" y="50"/>
                  </a:lnTo>
                  <a:lnTo>
                    <a:pt x="519" y="78"/>
                  </a:lnTo>
                  <a:lnTo>
                    <a:pt x="566" y="85"/>
                  </a:lnTo>
                  <a:lnTo>
                    <a:pt x="592" y="85"/>
                  </a:lnTo>
                  <a:lnTo>
                    <a:pt x="638" y="80"/>
                  </a:lnTo>
                  <a:lnTo>
                    <a:pt x="682" y="66"/>
                  </a:lnTo>
                  <a:lnTo>
                    <a:pt x="726" y="54"/>
                  </a:lnTo>
                  <a:lnTo>
                    <a:pt x="791" y="45"/>
                  </a:lnTo>
                  <a:lnTo>
                    <a:pt x="866" y="45"/>
                  </a:lnTo>
                  <a:lnTo>
                    <a:pt x="947" y="71"/>
                  </a:lnTo>
                  <a:lnTo>
                    <a:pt x="1025" y="107"/>
                  </a:lnTo>
                  <a:lnTo>
                    <a:pt x="947" y="157"/>
                  </a:lnTo>
                  <a:lnTo>
                    <a:pt x="887" y="199"/>
                  </a:lnTo>
                  <a:lnTo>
                    <a:pt x="938" y="251"/>
                  </a:lnTo>
                  <a:lnTo>
                    <a:pt x="1016" y="308"/>
                  </a:lnTo>
                  <a:lnTo>
                    <a:pt x="956" y="326"/>
                  </a:lnTo>
                  <a:lnTo>
                    <a:pt x="861" y="343"/>
                  </a:lnTo>
                  <a:lnTo>
                    <a:pt x="755" y="353"/>
                  </a:lnTo>
                  <a:lnTo>
                    <a:pt x="641" y="355"/>
                  </a:lnTo>
                  <a:lnTo>
                    <a:pt x="560" y="349"/>
                  </a:lnTo>
                  <a:lnTo>
                    <a:pt x="482" y="337"/>
                  </a:lnTo>
                  <a:lnTo>
                    <a:pt x="433" y="321"/>
                  </a:lnTo>
                  <a:lnTo>
                    <a:pt x="367" y="269"/>
                  </a:lnTo>
                  <a:lnTo>
                    <a:pt x="319" y="258"/>
                  </a:lnTo>
                  <a:lnTo>
                    <a:pt x="264" y="258"/>
                  </a:lnTo>
                  <a:lnTo>
                    <a:pt x="221" y="264"/>
                  </a:lnTo>
                  <a:lnTo>
                    <a:pt x="171" y="269"/>
                  </a:lnTo>
                  <a:lnTo>
                    <a:pt x="118" y="287"/>
                  </a:lnTo>
                  <a:lnTo>
                    <a:pt x="77" y="297"/>
                  </a:lnTo>
                  <a:lnTo>
                    <a:pt x="0" y="337"/>
                  </a:lnTo>
                  <a:lnTo>
                    <a:pt x="27" y="294"/>
                  </a:lnTo>
                  <a:lnTo>
                    <a:pt x="41" y="251"/>
                  </a:lnTo>
                  <a:lnTo>
                    <a:pt x="50" y="195"/>
                  </a:lnTo>
                  <a:lnTo>
                    <a:pt x="48" y="138"/>
                  </a:lnTo>
                  <a:lnTo>
                    <a:pt x="29" y="85"/>
                  </a:lnTo>
                  <a:lnTo>
                    <a:pt x="0" y="32"/>
                  </a:lnTo>
                  <a:close/>
                </a:path>
              </a:pathLst>
            </a:custGeom>
            <a:solidFill>
              <a:srgbClr val="00FF00"/>
            </a:solidFill>
            <a:ln w="6350">
              <a:solidFill>
                <a:srgbClr val="000000"/>
              </a:solidFill>
              <a:prstDash val="solid"/>
              <a:round/>
              <a:headEnd/>
              <a:tailEnd/>
            </a:ln>
          </p:spPr>
          <p:txBody>
            <a:bodyPr/>
            <a:lstStyle/>
            <a:p>
              <a:endParaRPr lang="en-US"/>
            </a:p>
          </p:txBody>
        </p:sp>
        <p:grpSp>
          <p:nvGrpSpPr>
            <p:cNvPr id="39953" name="Group 26">
              <a:extLst>
                <a:ext uri="{FF2B5EF4-FFF2-40B4-BE49-F238E27FC236}">
                  <a16:creationId xmlns:a16="http://schemas.microsoft.com/office/drawing/2014/main" id="{9217C346-A6E0-4381-A0E1-36AA77C832E2}"/>
                </a:ext>
              </a:extLst>
            </p:cNvPr>
            <p:cNvGrpSpPr>
              <a:grpSpLocks/>
            </p:cNvGrpSpPr>
            <p:nvPr/>
          </p:nvGrpSpPr>
          <p:grpSpPr bwMode="auto">
            <a:xfrm>
              <a:off x="2963" y="1476"/>
              <a:ext cx="477" cy="855"/>
              <a:chOff x="3051" y="1476"/>
              <a:chExt cx="477" cy="855"/>
            </a:xfrm>
          </p:grpSpPr>
          <p:grpSp>
            <p:nvGrpSpPr>
              <p:cNvPr id="39981" name="Group 27">
                <a:extLst>
                  <a:ext uri="{FF2B5EF4-FFF2-40B4-BE49-F238E27FC236}">
                    <a16:creationId xmlns:a16="http://schemas.microsoft.com/office/drawing/2014/main" id="{818AFC55-E96D-48DD-BE88-9E9880BBCC1D}"/>
                  </a:ext>
                </a:extLst>
              </p:cNvPr>
              <p:cNvGrpSpPr>
                <a:grpSpLocks/>
              </p:cNvGrpSpPr>
              <p:nvPr/>
            </p:nvGrpSpPr>
            <p:grpSpPr bwMode="auto">
              <a:xfrm>
                <a:off x="3084" y="2028"/>
                <a:ext cx="417" cy="303"/>
                <a:chOff x="3084" y="2028"/>
                <a:chExt cx="417" cy="303"/>
              </a:xfrm>
            </p:grpSpPr>
            <p:sp>
              <p:nvSpPr>
                <p:cNvPr id="39983" name="Freeform 28">
                  <a:extLst>
                    <a:ext uri="{FF2B5EF4-FFF2-40B4-BE49-F238E27FC236}">
                      <a16:creationId xmlns:a16="http://schemas.microsoft.com/office/drawing/2014/main" id="{BFBCD942-2449-48DE-A8DF-30BA565FDA29}"/>
                    </a:ext>
                  </a:extLst>
                </p:cNvPr>
                <p:cNvSpPr>
                  <a:spLocks/>
                </p:cNvSpPr>
                <p:nvPr/>
              </p:nvSpPr>
              <p:spPr bwMode="auto">
                <a:xfrm>
                  <a:off x="3278" y="2028"/>
                  <a:ext cx="223" cy="110"/>
                </a:xfrm>
                <a:custGeom>
                  <a:avLst/>
                  <a:gdLst>
                    <a:gd name="T0" fmla="*/ 1 w 445"/>
                    <a:gd name="T1" fmla="*/ 1 h 219"/>
                    <a:gd name="T2" fmla="*/ 1 w 445"/>
                    <a:gd name="T3" fmla="*/ 2 h 219"/>
                    <a:gd name="T4" fmla="*/ 0 w 445"/>
                    <a:gd name="T5" fmla="*/ 3 h 219"/>
                    <a:gd name="T6" fmla="*/ 1 w 445"/>
                    <a:gd name="T7" fmla="*/ 3 h 219"/>
                    <a:gd name="T8" fmla="*/ 1 w 445"/>
                    <a:gd name="T9" fmla="*/ 4 h 219"/>
                    <a:gd name="T10" fmla="*/ 2 w 445"/>
                    <a:gd name="T11" fmla="*/ 4 h 219"/>
                    <a:gd name="T12" fmla="*/ 3 w 445"/>
                    <a:gd name="T13" fmla="*/ 4 h 219"/>
                    <a:gd name="T14" fmla="*/ 3 w 445"/>
                    <a:gd name="T15" fmla="*/ 3 h 219"/>
                    <a:gd name="T16" fmla="*/ 4 w 445"/>
                    <a:gd name="T17" fmla="*/ 4 h 219"/>
                    <a:gd name="T18" fmla="*/ 5 w 445"/>
                    <a:gd name="T19" fmla="*/ 4 h 219"/>
                    <a:gd name="T20" fmla="*/ 6 w 445"/>
                    <a:gd name="T21" fmla="*/ 4 h 219"/>
                    <a:gd name="T22" fmla="*/ 7 w 445"/>
                    <a:gd name="T23" fmla="*/ 4 h 219"/>
                    <a:gd name="T24" fmla="*/ 7 w 445"/>
                    <a:gd name="T25" fmla="*/ 4 h 219"/>
                    <a:gd name="T26" fmla="*/ 7 w 445"/>
                    <a:gd name="T27" fmla="*/ 3 h 219"/>
                    <a:gd name="T28" fmla="*/ 7 w 445"/>
                    <a:gd name="T29" fmla="*/ 3 h 219"/>
                    <a:gd name="T30" fmla="*/ 7 w 445"/>
                    <a:gd name="T31" fmla="*/ 2 h 219"/>
                    <a:gd name="T32" fmla="*/ 6 w 445"/>
                    <a:gd name="T33" fmla="*/ 2 h 219"/>
                    <a:gd name="T34" fmla="*/ 5 w 445"/>
                    <a:gd name="T35" fmla="*/ 2 h 219"/>
                    <a:gd name="T36" fmla="*/ 4 w 445"/>
                    <a:gd name="T37" fmla="*/ 2 h 219"/>
                    <a:gd name="T38" fmla="*/ 4 w 445"/>
                    <a:gd name="T39" fmla="*/ 0 h 219"/>
                    <a:gd name="T40" fmla="*/ 1 w 445"/>
                    <a:gd name="T41" fmla="*/ 1 h 2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5"/>
                    <a:gd name="T64" fmla="*/ 0 h 219"/>
                    <a:gd name="T65" fmla="*/ 445 w 445"/>
                    <a:gd name="T66" fmla="*/ 219 h 2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5" h="219">
                      <a:moveTo>
                        <a:pt x="21" y="50"/>
                      </a:moveTo>
                      <a:lnTo>
                        <a:pt x="11" y="113"/>
                      </a:lnTo>
                      <a:lnTo>
                        <a:pt x="0" y="155"/>
                      </a:lnTo>
                      <a:lnTo>
                        <a:pt x="6" y="187"/>
                      </a:lnTo>
                      <a:lnTo>
                        <a:pt x="21" y="201"/>
                      </a:lnTo>
                      <a:lnTo>
                        <a:pt x="72" y="206"/>
                      </a:lnTo>
                      <a:lnTo>
                        <a:pt x="137" y="201"/>
                      </a:lnTo>
                      <a:lnTo>
                        <a:pt x="155" y="172"/>
                      </a:lnTo>
                      <a:lnTo>
                        <a:pt x="246" y="210"/>
                      </a:lnTo>
                      <a:lnTo>
                        <a:pt x="310" y="219"/>
                      </a:lnTo>
                      <a:lnTo>
                        <a:pt x="352" y="219"/>
                      </a:lnTo>
                      <a:lnTo>
                        <a:pt x="406" y="215"/>
                      </a:lnTo>
                      <a:lnTo>
                        <a:pt x="431" y="206"/>
                      </a:lnTo>
                      <a:lnTo>
                        <a:pt x="445" y="184"/>
                      </a:lnTo>
                      <a:lnTo>
                        <a:pt x="439" y="141"/>
                      </a:lnTo>
                      <a:lnTo>
                        <a:pt x="414" y="121"/>
                      </a:lnTo>
                      <a:lnTo>
                        <a:pt x="352" y="120"/>
                      </a:lnTo>
                      <a:lnTo>
                        <a:pt x="284" y="97"/>
                      </a:lnTo>
                      <a:lnTo>
                        <a:pt x="227" y="77"/>
                      </a:lnTo>
                      <a:lnTo>
                        <a:pt x="227" y="0"/>
                      </a:lnTo>
                      <a:lnTo>
                        <a:pt x="21" y="50"/>
                      </a:lnTo>
                      <a:close/>
                    </a:path>
                  </a:pathLst>
                </a:custGeom>
                <a:solidFill>
                  <a:srgbClr val="C06000"/>
                </a:solidFill>
                <a:ln w="6350">
                  <a:solidFill>
                    <a:srgbClr val="000000"/>
                  </a:solidFill>
                  <a:prstDash val="solid"/>
                  <a:round/>
                  <a:headEnd/>
                  <a:tailEnd/>
                </a:ln>
              </p:spPr>
              <p:txBody>
                <a:bodyPr/>
                <a:lstStyle/>
                <a:p>
                  <a:endParaRPr lang="en-US"/>
                </a:p>
              </p:txBody>
            </p:sp>
            <p:sp>
              <p:nvSpPr>
                <p:cNvPr id="39984" name="Freeform 29">
                  <a:extLst>
                    <a:ext uri="{FF2B5EF4-FFF2-40B4-BE49-F238E27FC236}">
                      <a16:creationId xmlns:a16="http://schemas.microsoft.com/office/drawing/2014/main" id="{72115963-B317-47A6-A218-6BF328DAB3C5}"/>
                    </a:ext>
                  </a:extLst>
                </p:cNvPr>
                <p:cNvSpPr>
                  <a:spLocks/>
                </p:cNvSpPr>
                <p:nvPr/>
              </p:nvSpPr>
              <p:spPr bwMode="auto">
                <a:xfrm>
                  <a:off x="3084" y="2226"/>
                  <a:ext cx="149" cy="105"/>
                </a:xfrm>
                <a:custGeom>
                  <a:avLst/>
                  <a:gdLst>
                    <a:gd name="T0" fmla="*/ 1 w 297"/>
                    <a:gd name="T1" fmla="*/ 0 h 211"/>
                    <a:gd name="T2" fmla="*/ 0 w 297"/>
                    <a:gd name="T3" fmla="*/ 1 h 211"/>
                    <a:gd name="T4" fmla="*/ 1 w 297"/>
                    <a:gd name="T5" fmla="*/ 1 h 211"/>
                    <a:gd name="T6" fmla="*/ 1 w 297"/>
                    <a:gd name="T7" fmla="*/ 1 h 211"/>
                    <a:gd name="T8" fmla="*/ 1 w 297"/>
                    <a:gd name="T9" fmla="*/ 2 h 211"/>
                    <a:gd name="T10" fmla="*/ 2 w 297"/>
                    <a:gd name="T11" fmla="*/ 2 h 211"/>
                    <a:gd name="T12" fmla="*/ 3 w 297"/>
                    <a:gd name="T13" fmla="*/ 3 h 211"/>
                    <a:gd name="T14" fmla="*/ 4 w 297"/>
                    <a:gd name="T15" fmla="*/ 3 h 211"/>
                    <a:gd name="T16" fmla="*/ 4 w 297"/>
                    <a:gd name="T17" fmla="*/ 3 h 211"/>
                    <a:gd name="T18" fmla="*/ 5 w 297"/>
                    <a:gd name="T19" fmla="*/ 2 h 211"/>
                    <a:gd name="T20" fmla="*/ 5 w 297"/>
                    <a:gd name="T21" fmla="*/ 2 h 211"/>
                    <a:gd name="T22" fmla="*/ 5 w 297"/>
                    <a:gd name="T23" fmla="*/ 1 h 211"/>
                    <a:gd name="T24" fmla="*/ 5 w 297"/>
                    <a:gd name="T25" fmla="*/ 1 h 211"/>
                    <a:gd name="T26" fmla="*/ 4 w 297"/>
                    <a:gd name="T27" fmla="*/ 1 h 211"/>
                    <a:gd name="T28" fmla="*/ 4 w 297"/>
                    <a:gd name="T29" fmla="*/ 0 h 211"/>
                    <a:gd name="T30" fmla="*/ 4 w 297"/>
                    <a:gd name="T31" fmla="*/ 0 h 211"/>
                    <a:gd name="T32" fmla="*/ 1 w 297"/>
                    <a:gd name="T33" fmla="*/ 0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211"/>
                    <a:gd name="T53" fmla="*/ 297 w 297"/>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211">
                      <a:moveTo>
                        <a:pt x="28" y="3"/>
                      </a:moveTo>
                      <a:lnTo>
                        <a:pt x="0" y="73"/>
                      </a:lnTo>
                      <a:lnTo>
                        <a:pt x="4" y="111"/>
                      </a:lnTo>
                      <a:lnTo>
                        <a:pt x="36" y="114"/>
                      </a:lnTo>
                      <a:lnTo>
                        <a:pt x="60" y="160"/>
                      </a:lnTo>
                      <a:lnTo>
                        <a:pt x="106" y="184"/>
                      </a:lnTo>
                      <a:lnTo>
                        <a:pt x="176" y="203"/>
                      </a:lnTo>
                      <a:lnTo>
                        <a:pt x="209" y="211"/>
                      </a:lnTo>
                      <a:lnTo>
                        <a:pt x="247" y="208"/>
                      </a:lnTo>
                      <a:lnTo>
                        <a:pt x="285" y="191"/>
                      </a:lnTo>
                      <a:lnTo>
                        <a:pt x="297" y="152"/>
                      </a:lnTo>
                      <a:lnTo>
                        <a:pt x="287" y="111"/>
                      </a:lnTo>
                      <a:lnTo>
                        <a:pt x="259" y="85"/>
                      </a:lnTo>
                      <a:lnTo>
                        <a:pt x="214" y="69"/>
                      </a:lnTo>
                      <a:lnTo>
                        <a:pt x="206" y="31"/>
                      </a:lnTo>
                      <a:lnTo>
                        <a:pt x="197" y="0"/>
                      </a:lnTo>
                      <a:lnTo>
                        <a:pt x="28" y="3"/>
                      </a:lnTo>
                      <a:close/>
                    </a:path>
                  </a:pathLst>
                </a:custGeom>
                <a:solidFill>
                  <a:srgbClr val="C06000"/>
                </a:solidFill>
                <a:ln w="6350">
                  <a:solidFill>
                    <a:srgbClr val="000000"/>
                  </a:solidFill>
                  <a:prstDash val="solid"/>
                  <a:round/>
                  <a:headEnd/>
                  <a:tailEnd/>
                </a:ln>
              </p:spPr>
              <p:txBody>
                <a:bodyPr/>
                <a:lstStyle/>
                <a:p>
                  <a:endParaRPr lang="en-US"/>
                </a:p>
              </p:txBody>
            </p:sp>
          </p:grpSp>
          <p:sp>
            <p:nvSpPr>
              <p:cNvPr id="39982" name="Freeform 30">
                <a:extLst>
                  <a:ext uri="{FF2B5EF4-FFF2-40B4-BE49-F238E27FC236}">
                    <a16:creationId xmlns:a16="http://schemas.microsoft.com/office/drawing/2014/main" id="{7F3F0EF4-53B4-4C10-9A5C-5802F531F053}"/>
                  </a:ext>
                </a:extLst>
              </p:cNvPr>
              <p:cNvSpPr>
                <a:spLocks/>
              </p:cNvSpPr>
              <p:nvPr/>
            </p:nvSpPr>
            <p:spPr bwMode="auto">
              <a:xfrm>
                <a:off x="3051" y="1476"/>
                <a:ext cx="477" cy="764"/>
              </a:xfrm>
              <a:custGeom>
                <a:avLst/>
                <a:gdLst>
                  <a:gd name="T0" fmla="*/ 1 w 953"/>
                  <a:gd name="T1" fmla="*/ 3 h 1528"/>
                  <a:gd name="T2" fmla="*/ 3 w 953"/>
                  <a:gd name="T3" fmla="*/ 2 h 1528"/>
                  <a:gd name="T4" fmla="*/ 4 w 953"/>
                  <a:gd name="T5" fmla="*/ 2 h 1528"/>
                  <a:gd name="T6" fmla="*/ 6 w 953"/>
                  <a:gd name="T7" fmla="*/ 2 h 1528"/>
                  <a:gd name="T8" fmla="*/ 7 w 953"/>
                  <a:gd name="T9" fmla="*/ 0 h 1528"/>
                  <a:gd name="T10" fmla="*/ 10 w 953"/>
                  <a:gd name="T11" fmla="*/ 3 h 1528"/>
                  <a:gd name="T12" fmla="*/ 12 w 953"/>
                  <a:gd name="T13" fmla="*/ 4 h 1528"/>
                  <a:gd name="T14" fmla="*/ 13 w 953"/>
                  <a:gd name="T15" fmla="*/ 5 h 1528"/>
                  <a:gd name="T16" fmla="*/ 14 w 953"/>
                  <a:gd name="T17" fmla="*/ 7 h 1528"/>
                  <a:gd name="T18" fmla="*/ 15 w 953"/>
                  <a:gd name="T19" fmla="*/ 7 h 1528"/>
                  <a:gd name="T20" fmla="*/ 15 w 953"/>
                  <a:gd name="T21" fmla="*/ 8 h 1528"/>
                  <a:gd name="T22" fmla="*/ 15 w 953"/>
                  <a:gd name="T23" fmla="*/ 9 h 1528"/>
                  <a:gd name="T24" fmla="*/ 15 w 953"/>
                  <a:gd name="T25" fmla="*/ 10 h 1528"/>
                  <a:gd name="T26" fmla="*/ 14 w 953"/>
                  <a:gd name="T27" fmla="*/ 11 h 1528"/>
                  <a:gd name="T28" fmla="*/ 13 w 953"/>
                  <a:gd name="T29" fmla="*/ 14 h 1528"/>
                  <a:gd name="T30" fmla="*/ 13 w 953"/>
                  <a:gd name="T31" fmla="*/ 16 h 1528"/>
                  <a:gd name="T32" fmla="*/ 12 w 953"/>
                  <a:gd name="T33" fmla="*/ 17 h 1528"/>
                  <a:gd name="T34" fmla="*/ 12 w 953"/>
                  <a:gd name="T35" fmla="*/ 19 h 1528"/>
                  <a:gd name="T36" fmla="*/ 11 w 953"/>
                  <a:gd name="T37" fmla="*/ 19 h 1528"/>
                  <a:gd name="T38" fmla="*/ 9 w 953"/>
                  <a:gd name="T39" fmla="*/ 19 h 1528"/>
                  <a:gd name="T40" fmla="*/ 8 w 953"/>
                  <a:gd name="T41" fmla="*/ 19 h 1528"/>
                  <a:gd name="T42" fmla="*/ 8 w 953"/>
                  <a:gd name="T43" fmla="*/ 17 h 1528"/>
                  <a:gd name="T44" fmla="*/ 9 w 953"/>
                  <a:gd name="T45" fmla="*/ 14 h 1528"/>
                  <a:gd name="T46" fmla="*/ 10 w 953"/>
                  <a:gd name="T47" fmla="*/ 11 h 1528"/>
                  <a:gd name="T48" fmla="*/ 11 w 953"/>
                  <a:gd name="T49" fmla="*/ 10 h 1528"/>
                  <a:gd name="T50" fmla="*/ 10 w 953"/>
                  <a:gd name="T51" fmla="*/ 9 h 1528"/>
                  <a:gd name="T52" fmla="*/ 9 w 953"/>
                  <a:gd name="T53" fmla="*/ 9 h 1528"/>
                  <a:gd name="T54" fmla="*/ 8 w 953"/>
                  <a:gd name="T55" fmla="*/ 8 h 1528"/>
                  <a:gd name="T56" fmla="*/ 7 w 953"/>
                  <a:gd name="T57" fmla="*/ 7 h 1528"/>
                  <a:gd name="T58" fmla="*/ 7 w 953"/>
                  <a:gd name="T59" fmla="*/ 8 h 1528"/>
                  <a:gd name="T60" fmla="*/ 6 w 953"/>
                  <a:gd name="T61" fmla="*/ 11 h 1528"/>
                  <a:gd name="T62" fmla="*/ 6 w 953"/>
                  <a:gd name="T63" fmla="*/ 13 h 1528"/>
                  <a:gd name="T64" fmla="*/ 6 w 953"/>
                  <a:gd name="T65" fmla="*/ 14 h 1528"/>
                  <a:gd name="T66" fmla="*/ 5 w 953"/>
                  <a:gd name="T67" fmla="*/ 16 h 1528"/>
                  <a:gd name="T68" fmla="*/ 5 w 953"/>
                  <a:gd name="T69" fmla="*/ 20 h 1528"/>
                  <a:gd name="T70" fmla="*/ 5 w 953"/>
                  <a:gd name="T71" fmla="*/ 24 h 1528"/>
                  <a:gd name="T72" fmla="*/ 3 w 953"/>
                  <a:gd name="T73" fmla="*/ 24 h 1528"/>
                  <a:gd name="T74" fmla="*/ 2 w 953"/>
                  <a:gd name="T75" fmla="*/ 24 h 1528"/>
                  <a:gd name="T76" fmla="*/ 1 w 953"/>
                  <a:gd name="T77" fmla="*/ 24 h 1528"/>
                  <a:gd name="T78" fmla="*/ 2 w 953"/>
                  <a:gd name="T79" fmla="*/ 22 h 1528"/>
                  <a:gd name="T80" fmla="*/ 1 w 953"/>
                  <a:gd name="T81" fmla="*/ 20 h 1528"/>
                  <a:gd name="T82" fmla="*/ 2 w 953"/>
                  <a:gd name="T83" fmla="*/ 16 h 1528"/>
                  <a:gd name="T84" fmla="*/ 2 w 953"/>
                  <a:gd name="T85" fmla="*/ 14 h 1528"/>
                  <a:gd name="T86" fmla="*/ 2 w 953"/>
                  <a:gd name="T87" fmla="*/ 10 h 1528"/>
                  <a:gd name="T88" fmla="*/ 1 w 953"/>
                  <a:gd name="T89" fmla="*/ 6 h 1528"/>
                  <a:gd name="T90" fmla="*/ 0 w 953"/>
                  <a:gd name="T91" fmla="*/ 4 h 1528"/>
                  <a:gd name="T92" fmla="*/ 1 w 953"/>
                  <a:gd name="T93" fmla="*/ 3 h 1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3"/>
                  <a:gd name="T142" fmla="*/ 0 h 1528"/>
                  <a:gd name="T143" fmla="*/ 953 w 953"/>
                  <a:gd name="T144" fmla="*/ 1528 h 15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3" h="1528">
                    <a:moveTo>
                      <a:pt x="9" y="129"/>
                    </a:moveTo>
                    <a:lnTo>
                      <a:pt x="151" y="123"/>
                    </a:lnTo>
                    <a:lnTo>
                      <a:pt x="216" y="109"/>
                    </a:lnTo>
                    <a:lnTo>
                      <a:pt x="348" y="65"/>
                    </a:lnTo>
                    <a:lnTo>
                      <a:pt x="426" y="0"/>
                    </a:lnTo>
                    <a:lnTo>
                      <a:pt x="589" y="137"/>
                    </a:lnTo>
                    <a:lnTo>
                      <a:pt x="733" y="244"/>
                    </a:lnTo>
                    <a:lnTo>
                      <a:pt x="810" y="313"/>
                    </a:lnTo>
                    <a:lnTo>
                      <a:pt x="874" y="390"/>
                    </a:lnTo>
                    <a:lnTo>
                      <a:pt x="922" y="444"/>
                    </a:lnTo>
                    <a:lnTo>
                      <a:pt x="937" y="475"/>
                    </a:lnTo>
                    <a:lnTo>
                      <a:pt x="953" y="521"/>
                    </a:lnTo>
                    <a:lnTo>
                      <a:pt x="953" y="591"/>
                    </a:lnTo>
                    <a:lnTo>
                      <a:pt x="894" y="681"/>
                    </a:lnTo>
                    <a:lnTo>
                      <a:pt x="826" y="855"/>
                    </a:lnTo>
                    <a:lnTo>
                      <a:pt x="774" y="999"/>
                    </a:lnTo>
                    <a:lnTo>
                      <a:pt x="753" y="1071"/>
                    </a:lnTo>
                    <a:lnTo>
                      <a:pt x="725" y="1190"/>
                    </a:lnTo>
                    <a:lnTo>
                      <a:pt x="654" y="1183"/>
                    </a:lnTo>
                    <a:lnTo>
                      <a:pt x="567" y="1190"/>
                    </a:lnTo>
                    <a:lnTo>
                      <a:pt x="480" y="1190"/>
                    </a:lnTo>
                    <a:lnTo>
                      <a:pt x="504" y="1074"/>
                    </a:lnTo>
                    <a:lnTo>
                      <a:pt x="568" y="888"/>
                    </a:lnTo>
                    <a:lnTo>
                      <a:pt x="638" y="694"/>
                    </a:lnTo>
                    <a:lnTo>
                      <a:pt x="669" y="610"/>
                    </a:lnTo>
                    <a:lnTo>
                      <a:pt x="607" y="558"/>
                    </a:lnTo>
                    <a:lnTo>
                      <a:pt x="536" y="521"/>
                    </a:lnTo>
                    <a:lnTo>
                      <a:pt x="465" y="460"/>
                    </a:lnTo>
                    <a:lnTo>
                      <a:pt x="409" y="405"/>
                    </a:lnTo>
                    <a:lnTo>
                      <a:pt x="395" y="499"/>
                    </a:lnTo>
                    <a:lnTo>
                      <a:pt x="347" y="699"/>
                    </a:lnTo>
                    <a:lnTo>
                      <a:pt x="339" y="782"/>
                    </a:lnTo>
                    <a:lnTo>
                      <a:pt x="339" y="859"/>
                    </a:lnTo>
                    <a:lnTo>
                      <a:pt x="306" y="989"/>
                    </a:lnTo>
                    <a:lnTo>
                      <a:pt x="285" y="1280"/>
                    </a:lnTo>
                    <a:lnTo>
                      <a:pt x="283" y="1513"/>
                    </a:lnTo>
                    <a:lnTo>
                      <a:pt x="158" y="1513"/>
                    </a:lnTo>
                    <a:lnTo>
                      <a:pt x="110" y="1528"/>
                    </a:lnTo>
                    <a:lnTo>
                      <a:pt x="62" y="1504"/>
                    </a:lnTo>
                    <a:lnTo>
                      <a:pt x="66" y="1368"/>
                    </a:lnTo>
                    <a:lnTo>
                      <a:pt x="53" y="1222"/>
                    </a:lnTo>
                    <a:lnTo>
                      <a:pt x="73" y="1004"/>
                    </a:lnTo>
                    <a:lnTo>
                      <a:pt x="87" y="850"/>
                    </a:lnTo>
                    <a:lnTo>
                      <a:pt x="73" y="625"/>
                    </a:lnTo>
                    <a:lnTo>
                      <a:pt x="32" y="383"/>
                    </a:lnTo>
                    <a:lnTo>
                      <a:pt x="0" y="237"/>
                    </a:lnTo>
                    <a:lnTo>
                      <a:pt x="9" y="129"/>
                    </a:lnTo>
                    <a:close/>
                  </a:path>
                </a:pathLst>
              </a:custGeom>
              <a:solidFill>
                <a:srgbClr val="0000FF"/>
              </a:solidFill>
              <a:ln w="6350">
                <a:solidFill>
                  <a:srgbClr val="000000"/>
                </a:solidFill>
                <a:prstDash val="solid"/>
                <a:round/>
                <a:headEnd/>
                <a:tailEnd/>
              </a:ln>
            </p:spPr>
            <p:txBody>
              <a:bodyPr/>
              <a:lstStyle/>
              <a:p>
                <a:endParaRPr lang="en-US"/>
              </a:p>
            </p:txBody>
          </p:sp>
        </p:grpSp>
        <p:grpSp>
          <p:nvGrpSpPr>
            <p:cNvPr id="39954" name="Group 31">
              <a:extLst>
                <a:ext uri="{FF2B5EF4-FFF2-40B4-BE49-F238E27FC236}">
                  <a16:creationId xmlns:a16="http://schemas.microsoft.com/office/drawing/2014/main" id="{7AD008C2-3308-4FEE-9B02-92F24F651786}"/>
                </a:ext>
              </a:extLst>
            </p:cNvPr>
            <p:cNvGrpSpPr>
              <a:grpSpLocks/>
            </p:cNvGrpSpPr>
            <p:nvPr/>
          </p:nvGrpSpPr>
          <p:grpSpPr bwMode="auto">
            <a:xfrm>
              <a:off x="2736" y="1134"/>
              <a:ext cx="350" cy="596"/>
              <a:chOff x="2824" y="1134"/>
              <a:chExt cx="350" cy="596"/>
            </a:xfrm>
          </p:grpSpPr>
          <p:grpSp>
            <p:nvGrpSpPr>
              <p:cNvPr id="39974" name="Group 32">
                <a:extLst>
                  <a:ext uri="{FF2B5EF4-FFF2-40B4-BE49-F238E27FC236}">
                    <a16:creationId xmlns:a16="http://schemas.microsoft.com/office/drawing/2014/main" id="{4E89E35C-3D27-4C5F-8484-0AE6845E8324}"/>
                  </a:ext>
                </a:extLst>
              </p:cNvPr>
              <p:cNvGrpSpPr>
                <a:grpSpLocks/>
              </p:cNvGrpSpPr>
              <p:nvPr/>
            </p:nvGrpSpPr>
            <p:grpSpPr bwMode="auto">
              <a:xfrm>
                <a:off x="2918" y="1134"/>
                <a:ext cx="256" cy="596"/>
                <a:chOff x="2918" y="1134"/>
                <a:chExt cx="256" cy="596"/>
              </a:xfrm>
            </p:grpSpPr>
            <p:sp>
              <p:nvSpPr>
                <p:cNvPr id="39979" name="Freeform 33">
                  <a:extLst>
                    <a:ext uri="{FF2B5EF4-FFF2-40B4-BE49-F238E27FC236}">
                      <a16:creationId xmlns:a16="http://schemas.microsoft.com/office/drawing/2014/main" id="{A53DF029-75AB-4BBC-BE72-18E781369C5E}"/>
                    </a:ext>
                  </a:extLst>
                </p:cNvPr>
                <p:cNvSpPr>
                  <a:spLocks/>
                </p:cNvSpPr>
                <p:nvPr/>
              </p:nvSpPr>
              <p:spPr bwMode="auto">
                <a:xfrm>
                  <a:off x="2918" y="1134"/>
                  <a:ext cx="256" cy="596"/>
                </a:xfrm>
                <a:custGeom>
                  <a:avLst/>
                  <a:gdLst>
                    <a:gd name="T0" fmla="*/ 5 w 513"/>
                    <a:gd name="T1" fmla="*/ 18 h 1191"/>
                    <a:gd name="T2" fmla="*/ 6 w 513"/>
                    <a:gd name="T3" fmla="*/ 18 h 1191"/>
                    <a:gd name="T4" fmla="*/ 7 w 513"/>
                    <a:gd name="T5" fmla="*/ 16 h 1191"/>
                    <a:gd name="T6" fmla="*/ 7 w 513"/>
                    <a:gd name="T7" fmla="*/ 14 h 1191"/>
                    <a:gd name="T8" fmla="*/ 8 w 513"/>
                    <a:gd name="T9" fmla="*/ 13 h 1191"/>
                    <a:gd name="T10" fmla="*/ 7 w 513"/>
                    <a:gd name="T11" fmla="*/ 11 h 1191"/>
                    <a:gd name="T12" fmla="*/ 7 w 513"/>
                    <a:gd name="T13" fmla="*/ 9 h 1191"/>
                    <a:gd name="T14" fmla="*/ 6 w 513"/>
                    <a:gd name="T15" fmla="*/ 7 h 1191"/>
                    <a:gd name="T16" fmla="*/ 6 w 513"/>
                    <a:gd name="T17" fmla="*/ 6 h 1191"/>
                    <a:gd name="T18" fmla="*/ 5 w 513"/>
                    <a:gd name="T19" fmla="*/ 4 h 1191"/>
                    <a:gd name="T20" fmla="*/ 4 w 513"/>
                    <a:gd name="T21" fmla="*/ 3 h 1191"/>
                    <a:gd name="T22" fmla="*/ 3 w 513"/>
                    <a:gd name="T23" fmla="*/ 1 h 1191"/>
                    <a:gd name="T24" fmla="*/ 2 w 513"/>
                    <a:gd name="T25" fmla="*/ 0 h 1191"/>
                    <a:gd name="T26" fmla="*/ 2 w 513"/>
                    <a:gd name="T27" fmla="*/ 1 h 1191"/>
                    <a:gd name="T28" fmla="*/ 1 w 513"/>
                    <a:gd name="T29" fmla="*/ 2 h 1191"/>
                    <a:gd name="T30" fmla="*/ 0 w 513"/>
                    <a:gd name="T31" fmla="*/ 3 h 1191"/>
                    <a:gd name="T32" fmla="*/ 0 w 513"/>
                    <a:gd name="T33" fmla="*/ 3 h 1191"/>
                    <a:gd name="T34" fmla="*/ 0 w 513"/>
                    <a:gd name="T35" fmla="*/ 4 h 1191"/>
                    <a:gd name="T36" fmla="*/ 0 w 513"/>
                    <a:gd name="T37" fmla="*/ 5 h 1191"/>
                    <a:gd name="T38" fmla="*/ 0 w 513"/>
                    <a:gd name="T39" fmla="*/ 6 h 1191"/>
                    <a:gd name="T40" fmla="*/ 2 w 513"/>
                    <a:gd name="T41" fmla="*/ 8 h 1191"/>
                    <a:gd name="T42" fmla="*/ 2 w 513"/>
                    <a:gd name="T43" fmla="*/ 10 h 1191"/>
                    <a:gd name="T44" fmla="*/ 2 w 513"/>
                    <a:gd name="T45" fmla="*/ 12 h 1191"/>
                    <a:gd name="T46" fmla="*/ 2 w 513"/>
                    <a:gd name="T47" fmla="*/ 13 h 1191"/>
                    <a:gd name="T48" fmla="*/ 2 w 513"/>
                    <a:gd name="T49" fmla="*/ 15 h 1191"/>
                    <a:gd name="T50" fmla="*/ 2 w 513"/>
                    <a:gd name="T51" fmla="*/ 18 h 1191"/>
                    <a:gd name="T52" fmla="*/ 2 w 513"/>
                    <a:gd name="T53" fmla="*/ 19 h 1191"/>
                    <a:gd name="T54" fmla="*/ 2 w 513"/>
                    <a:gd name="T55" fmla="*/ 19 h 1191"/>
                    <a:gd name="T56" fmla="*/ 3 w 513"/>
                    <a:gd name="T57" fmla="*/ 19 h 1191"/>
                    <a:gd name="T58" fmla="*/ 4 w 513"/>
                    <a:gd name="T59" fmla="*/ 19 h 1191"/>
                    <a:gd name="T60" fmla="*/ 5 w 513"/>
                    <a:gd name="T61" fmla="*/ 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3"/>
                    <a:gd name="T94" fmla="*/ 0 h 1191"/>
                    <a:gd name="T95" fmla="*/ 513 w 513"/>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3" h="1191">
                      <a:moveTo>
                        <a:pt x="358" y="1152"/>
                      </a:moveTo>
                      <a:lnTo>
                        <a:pt x="443" y="1102"/>
                      </a:lnTo>
                      <a:lnTo>
                        <a:pt x="478" y="991"/>
                      </a:lnTo>
                      <a:lnTo>
                        <a:pt x="505" y="890"/>
                      </a:lnTo>
                      <a:lnTo>
                        <a:pt x="513" y="779"/>
                      </a:lnTo>
                      <a:lnTo>
                        <a:pt x="483" y="658"/>
                      </a:lnTo>
                      <a:lnTo>
                        <a:pt x="463" y="558"/>
                      </a:lnTo>
                      <a:lnTo>
                        <a:pt x="436" y="443"/>
                      </a:lnTo>
                      <a:lnTo>
                        <a:pt x="404" y="358"/>
                      </a:lnTo>
                      <a:lnTo>
                        <a:pt x="350" y="255"/>
                      </a:lnTo>
                      <a:lnTo>
                        <a:pt x="307" y="161"/>
                      </a:lnTo>
                      <a:lnTo>
                        <a:pt x="230" y="48"/>
                      </a:lnTo>
                      <a:lnTo>
                        <a:pt x="188" y="0"/>
                      </a:lnTo>
                      <a:lnTo>
                        <a:pt x="138" y="35"/>
                      </a:lnTo>
                      <a:lnTo>
                        <a:pt x="86" y="82"/>
                      </a:lnTo>
                      <a:lnTo>
                        <a:pt x="15" y="145"/>
                      </a:lnTo>
                      <a:lnTo>
                        <a:pt x="8" y="165"/>
                      </a:lnTo>
                      <a:lnTo>
                        <a:pt x="0" y="202"/>
                      </a:lnTo>
                      <a:lnTo>
                        <a:pt x="21" y="267"/>
                      </a:lnTo>
                      <a:lnTo>
                        <a:pt x="50" y="347"/>
                      </a:lnTo>
                      <a:lnTo>
                        <a:pt x="128" y="494"/>
                      </a:lnTo>
                      <a:lnTo>
                        <a:pt x="157" y="620"/>
                      </a:lnTo>
                      <a:lnTo>
                        <a:pt x="167" y="715"/>
                      </a:lnTo>
                      <a:lnTo>
                        <a:pt x="170" y="787"/>
                      </a:lnTo>
                      <a:lnTo>
                        <a:pt x="170" y="912"/>
                      </a:lnTo>
                      <a:lnTo>
                        <a:pt x="157" y="1108"/>
                      </a:lnTo>
                      <a:lnTo>
                        <a:pt x="157" y="1175"/>
                      </a:lnTo>
                      <a:lnTo>
                        <a:pt x="180" y="1185"/>
                      </a:lnTo>
                      <a:lnTo>
                        <a:pt x="249" y="1191"/>
                      </a:lnTo>
                      <a:lnTo>
                        <a:pt x="299" y="1177"/>
                      </a:lnTo>
                      <a:lnTo>
                        <a:pt x="358" y="1152"/>
                      </a:lnTo>
                      <a:close/>
                    </a:path>
                  </a:pathLst>
                </a:custGeom>
                <a:solidFill>
                  <a:srgbClr val="0000FF"/>
                </a:solidFill>
                <a:ln w="6350">
                  <a:solidFill>
                    <a:srgbClr val="000000"/>
                  </a:solidFill>
                  <a:prstDash val="solid"/>
                  <a:round/>
                  <a:headEnd/>
                  <a:tailEnd/>
                </a:ln>
              </p:spPr>
              <p:txBody>
                <a:bodyPr/>
                <a:lstStyle/>
                <a:p>
                  <a:endParaRPr lang="en-US"/>
                </a:p>
              </p:txBody>
            </p:sp>
            <p:sp>
              <p:nvSpPr>
                <p:cNvPr id="39980" name="Freeform 34">
                  <a:extLst>
                    <a:ext uri="{FF2B5EF4-FFF2-40B4-BE49-F238E27FC236}">
                      <a16:creationId xmlns:a16="http://schemas.microsoft.com/office/drawing/2014/main" id="{979D112A-EB8B-418E-A706-EB0A56ABECC8}"/>
                    </a:ext>
                  </a:extLst>
                </p:cNvPr>
                <p:cNvSpPr>
                  <a:spLocks/>
                </p:cNvSpPr>
                <p:nvPr/>
              </p:nvSpPr>
              <p:spPr bwMode="auto">
                <a:xfrm>
                  <a:off x="2983" y="1157"/>
                  <a:ext cx="181" cy="336"/>
                </a:xfrm>
                <a:custGeom>
                  <a:avLst/>
                  <a:gdLst>
                    <a:gd name="T0" fmla="*/ 0 w 361"/>
                    <a:gd name="T1" fmla="*/ 0 h 671"/>
                    <a:gd name="T2" fmla="*/ 1 w 361"/>
                    <a:gd name="T3" fmla="*/ 3 h 671"/>
                    <a:gd name="T4" fmla="*/ 3 w 361"/>
                    <a:gd name="T5" fmla="*/ 3 h 671"/>
                    <a:gd name="T6" fmla="*/ 2 w 361"/>
                    <a:gd name="T7" fmla="*/ 4 h 671"/>
                    <a:gd name="T8" fmla="*/ 3 w 361"/>
                    <a:gd name="T9" fmla="*/ 5 h 671"/>
                    <a:gd name="T10" fmla="*/ 3 w 361"/>
                    <a:gd name="T11" fmla="*/ 6 h 671"/>
                    <a:gd name="T12" fmla="*/ 5 w 361"/>
                    <a:gd name="T13" fmla="*/ 8 h 671"/>
                    <a:gd name="T14" fmla="*/ 6 w 361"/>
                    <a:gd name="T15" fmla="*/ 10 h 671"/>
                    <a:gd name="T16" fmla="*/ 6 w 361"/>
                    <a:gd name="T17" fmla="*/ 11 h 6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671"/>
                    <a:gd name="T29" fmla="*/ 361 w 361"/>
                    <a:gd name="T30" fmla="*/ 671 h 6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671">
                      <a:moveTo>
                        <a:pt x="0" y="0"/>
                      </a:moveTo>
                      <a:lnTo>
                        <a:pt x="49" y="156"/>
                      </a:lnTo>
                      <a:lnTo>
                        <a:pt x="132" y="135"/>
                      </a:lnTo>
                      <a:lnTo>
                        <a:pt x="79" y="217"/>
                      </a:lnTo>
                      <a:lnTo>
                        <a:pt x="132" y="276"/>
                      </a:lnTo>
                      <a:lnTo>
                        <a:pt x="191" y="369"/>
                      </a:lnTo>
                      <a:lnTo>
                        <a:pt x="261" y="476"/>
                      </a:lnTo>
                      <a:lnTo>
                        <a:pt x="321" y="579"/>
                      </a:lnTo>
                      <a:lnTo>
                        <a:pt x="361" y="67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9975" name="Group 35">
                <a:extLst>
                  <a:ext uri="{FF2B5EF4-FFF2-40B4-BE49-F238E27FC236}">
                    <a16:creationId xmlns:a16="http://schemas.microsoft.com/office/drawing/2014/main" id="{AC322985-6D2D-44A6-9FA4-F02FCE1CE32D}"/>
                  </a:ext>
                </a:extLst>
              </p:cNvPr>
              <p:cNvGrpSpPr>
                <a:grpSpLocks/>
              </p:cNvGrpSpPr>
              <p:nvPr/>
            </p:nvGrpSpPr>
            <p:grpSpPr bwMode="auto">
              <a:xfrm>
                <a:off x="2824" y="1197"/>
                <a:ext cx="305" cy="498"/>
                <a:chOff x="2824" y="1197"/>
                <a:chExt cx="305" cy="498"/>
              </a:xfrm>
            </p:grpSpPr>
            <p:sp>
              <p:nvSpPr>
                <p:cNvPr id="39976" name="Freeform 36">
                  <a:extLst>
                    <a:ext uri="{FF2B5EF4-FFF2-40B4-BE49-F238E27FC236}">
                      <a16:creationId xmlns:a16="http://schemas.microsoft.com/office/drawing/2014/main" id="{AF6507CF-61CC-4E1C-A349-CEC56C821982}"/>
                    </a:ext>
                  </a:extLst>
                </p:cNvPr>
                <p:cNvSpPr>
                  <a:spLocks/>
                </p:cNvSpPr>
                <p:nvPr/>
              </p:nvSpPr>
              <p:spPr bwMode="auto">
                <a:xfrm>
                  <a:off x="3016" y="1580"/>
                  <a:ext cx="113" cy="115"/>
                </a:xfrm>
                <a:custGeom>
                  <a:avLst/>
                  <a:gdLst>
                    <a:gd name="T0" fmla="*/ 1 w 227"/>
                    <a:gd name="T1" fmla="*/ 0 h 232"/>
                    <a:gd name="T2" fmla="*/ 1 w 227"/>
                    <a:gd name="T3" fmla="*/ 0 h 232"/>
                    <a:gd name="T4" fmla="*/ 2 w 227"/>
                    <a:gd name="T5" fmla="*/ 0 h 232"/>
                    <a:gd name="T6" fmla="*/ 3 w 227"/>
                    <a:gd name="T7" fmla="*/ 0 h 232"/>
                    <a:gd name="T8" fmla="*/ 3 w 227"/>
                    <a:gd name="T9" fmla="*/ 0 h 232"/>
                    <a:gd name="T10" fmla="*/ 3 w 227"/>
                    <a:gd name="T11" fmla="*/ 1 h 232"/>
                    <a:gd name="T12" fmla="*/ 3 w 227"/>
                    <a:gd name="T13" fmla="*/ 1 h 232"/>
                    <a:gd name="T14" fmla="*/ 3 w 227"/>
                    <a:gd name="T15" fmla="*/ 1 h 232"/>
                    <a:gd name="T16" fmla="*/ 3 w 227"/>
                    <a:gd name="T17" fmla="*/ 2 h 232"/>
                    <a:gd name="T18" fmla="*/ 3 w 227"/>
                    <a:gd name="T19" fmla="*/ 2 h 232"/>
                    <a:gd name="T20" fmla="*/ 3 w 227"/>
                    <a:gd name="T21" fmla="*/ 3 h 232"/>
                    <a:gd name="T22" fmla="*/ 2 w 227"/>
                    <a:gd name="T23" fmla="*/ 3 h 232"/>
                    <a:gd name="T24" fmla="*/ 2 w 227"/>
                    <a:gd name="T25" fmla="*/ 3 h 232"/>
                    <a:gd name="T26" fmla="*/ 1 w 227"/>
                    <a:gd name="T27" fmla="*/ 3 h 232"/>
                    <a:gd name="T28" fmla="*/ 1 w 227"/>
                    <a:gd name="T29" fmla="*/ 3 h 232"/>
                    <a:gd name="T30" fmla="*/ 0 w 227"/>
                    <a:gd name="T31" fmla="*/ 2 h 232"/>
                    <a:gd name="T32" fmla="*/ 0 w 227"/>
                    <a:gd name="T33" fmla="*/ 2 h 232"/>
                    <a:gd name="T34" fmla="*/ 0 w 227"/>
                    <a:gd name="T35" fmla="*/ 1 h 232"/>
                    <a:gd name="T36" fmla="*/ 1 w 227"/>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32"/>
                    <a:gd name="T59" fmla="*/ 227 w 227"/>
                    <a:gd name="T60" fmla="*/ 232 h 2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32">
                      <a:moveTo>
                        <a:pt x="70" y="0"/>
                      </a:moveTo>
                      <a:lnTo>
                        <a:pt x="113" y="31"/>
                      </a:lnTo>
                      <a:lnTo>
                        <a:pt x="158" y="32"/>
                      </a:lnTo>
                      <a:lnTo>
                        <a:pt x="195" y="40"/>
                      </a:lnTo>
                      <a:lnTo>
                        <a:pt x="213" y="54"/>
                      </a:lnTo>
                      <a:lnTo>
                        <a:pt x="218" y="72"/>
                      </a:lnTo>
                      <a:lnTo>
                        <a:pt x="210" y="103"/>
                      </a:lnTo>
                      <a:lnTo>
                        <a:pt x="227" y="125"/>
                      </a:lnTo>
                      <a:lnTo>
                        <a:pt x="225" y="155"/>
                      </a:lnTo>
                      <a:lnTo>
                        <a:pt x="208" y="174"/>
                      </a:lnTo>
                      <a:lnTo>
                        <a:pt x="194" y="196"/>
                      </a:lnTo>
                      <a:lnTo>
                        <a:pt x="163" y="207"/>
                      </a:lnTo>
                      <a:lnTo>
                        <a:pt x="143" y="232"/>
                      </a:lnTo>
                      <a:lnTo>
                        <a:pt x="105" y="228"/>
                      </a:lnTo>
                      <a:lnTo>
                        <a:pt x="83" y="214"/>
                      </a:lnTo>
                      <a:lnTo>
                        <a:pt x="62" y="191"/>
                      </a:lnTo>
                      <a:lnTo>
                        <a:pt x="49" y="138"/>
                      </a:lnTo>
                      <a:lnTo>
                        <a:pt x="0" y="90"/>
                      </a:lnTo>
                      <a:lnTo>
                        <a:pt x="70" y="0"/>
                      </a:lnTo>
                      <a:close/>
                    </a:path>
                  </a:pathLst>
                </a:custGeom>
                <a:solidFill>
                  <a:srgbClr val="FFE0C0"/>
                </a:solidFill>
                <a:ln w="6350">
                  <a:solidFill>
                    <a:srgbClr val="000000"/>
                  </a:solidFill>
                  <a:prstDash val="solid"/>
                  <a:round/>
                  <a:headEnd/>
                  <a:tailEnd/>
                </a:ln>
              </p:spPr>
              <p:txBody>
                <a:bodyPr/>
                <a:lstStyle/>
                <a:p>
                  <a:endParaRPr lang="en-US"/>
                </a:p>
              </p:txBody>
            </p:sp>
            <p:sp>
              <p:nvSpPr>
                <p:cNvPr id="39977" name="Freeform 37">
                  <a:extLst>
                    <a:ext uri="{FF2B5EF4-FFF2-40B4-BE49-F238E27FC236}">
                      <a16:creationId xmlns:a16="http://schemas.microsoft.com/office/drawing/2014/main" id="{D8E75164-CCB0-4358-8FE8-673F400AD4D2}"/>
                    </a:ext>
                  </a:extLst>
                </p:cNvPr>
                <p:cNvSpPr>
                  <a:spLocks/>
                </p:cNvSpPr>
                <p:nvPr/>
              </p:nvSpPr>
              <p:spPr bwMode="auto">
                <a:xfrm>
                  <a:off x="3000" y="1574"/>
                  <a:ext cx="68" cy="74"/>
                </a:xfrm>
                <a:custGeom>
                  <a:avLst/>
                  <a:gdLst>
                    <a:gd name="T0" fmla="*/ 2 w 134"/>
                    <a:gd name="T1" fmla="*/ 0 h 148"/>
                    <a:gd name="T2" fmla="*/ 3 w 134"/>
                    <a:gd name="T3" fmla="*/ 1 h 148"/>
                    <a:gd name="T4" fmla="*/ 2 w 134"/>
                    <a:gd name="T5" fmla="*/ 1 h 148"/>
                    <a:gd name="T6" fmla="*/ 2 w 134"/>
                    <a:gd name="T7" fmla="*/ 2 h 148"/>
                    <a:gd name="T8" fmla="*/ 1 w 134"/>
                    <a:gd name="T9" fmla="*/ 3 h 148"/>
                    <a:gd name="T10" fmla="*/ 0 w 134"/>
                    <a:gd name="T11" fmla="*/ 2 h 148"/>
                    <a:gd name="T12" fmla="*/ 2 w 134"/>
                    <a:gd name="T13" fmla="*/ 0 h 148"/>
                    <a:gd name="T14" fmla="*/ 0 60000 65536"/>
                    <a:gd name="T15" fmla="*/ 0 60000 65536"/>
                    <a:gd name="T16" fmla="*/ 0 60000 65536"/>
                    <a:gd name="T17" fmla="*/ 0 60000 65536"/>
                    <a:gd name="T18" fmla="*/ 0 60000 65536"/>
                    <a:gd name="T19" fmla="*/ 0 60000 65536"/>
                    <a:gd name="T20" fmla="*/ 0 60000 65536"/>
                    <a:gd name="T21" fmla="*/ 0 w 134"/>
                    <a:gd name="T22" fmla="*/ 0 h 148"/>
                    <a:gd name="T23" fmla="*/ 134 w 134"/>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48">
                      <a:moveTo>
                        <a:pt x="101" y="0"/>
                      </a:moveTo>
                      <a:lnTo>
                        <a:pt x="134" y="21"/>
                      </a:lnTo>
                      <a:lnTo>
                        <a:pt x="116" y="56"/>
                      </a:lnTo>
                      <a:lnTo>
                        <a:pt x="83" y="99"/>
                      </a:lnTo>
                      <a:lnTo>
                        <a:pt x="36" y="148"/>
                      </a:lnTo>
                      <a:lnTo>
                        <a:pt x="0" y="105"/>
                      </a:lnTo>
                      <a:lnTo>
                        <a:pt x="101" y="0"/>
                      </a:lnTo>
                      <a:close/>
                    </a:path>
                  </a:pathLst>
                </a:custGeom>
                <a:solidFill>
                  <a:srgbClr val="FFFFFF"/>
                </a:solidFill>
                <a:ln w="6350">
                  <a:solidFill>
                    <a:srgbClr val="000000"/>
                  </a:solidFill>
                  <a:prstDash val="solid"/>
                  <a:round/>
                  <a:headEnd/>
                  <a:tailEnd/>
                </a:ln>
              </p:spPr>
              <p:txBody>
                <a:bodyPr/>
                <a:lstStyle/>
                <a:p>
                  <a:endParaRPr lang="en-US"/>
                </a:p>
              </p:txBody>
            </p:sp>
            <p:sp>
              <p:nvSpPr>
                <p:cNvPr id="39978" name="Freeform 38">
                  <a:extLst>
                    <a:ext uri="{FF2B5EF4-FFF2-40B4-BE49-F238E27FC236}">
                      <a16:creationId xmlns:a16="http://schemas.microsoft.com/office/drawing/2014/main" id="{B0069ED8-C3F8-4455-970C-0D003F4D69E1}"/>
                    </a:ext>
                  </a:extLst>
                </p:cNvPr>
                <p:cNvSpPr>
                  <a:spLocks/>
                </p:cNvSpPr>
                <p:nvPr/>
              </p:nvSpPr>
              <p:spPr bwMode="auto">
                <a:xfrm>
                  <a:off x="2824" y="1197"/>
                  <a:ext cx="247" cy="454"/>
                </a:xfrm>
                <a:custGeom>
                  <a:avLst/>
                  <a:gdLst>
                    <a:gd name="T0" fmla="*/ 3 w 494"/>
                    <a:gd name="T1" fmla="*/ 1 h 909"/>
                    <a:gd name="T2" fmla="*/ 2 w 494"/>
                    <a:gd name="T3" fmla="*/ 2 h 909"/>
                    <a:gd name="T4" fmla="*/ 2 w 494"/>
                    <a:gd name="T5" fmla="*/ 3 h 909"/>
                    <a:gd name="T6" fmla="*/ 1 w 494"/>
                    <a:gd name="T7" fmla="*/ 4 h 909"/>
                    <a:gd name="T8" fmla="*/ 1 w 494"/>
                    <a:gd name="T9" fmla="*/ 5 h 909"/>
                    <a:gd name="T10" fmla="*/ 1 w 494"/>
                    <a:gd name="T11" fmla="*/ 7 h 909"/>
                    <a:gd name="T12" fmla="*/ 0 w 494"/>
                    <a:gd name="T13" fmla="*/ 8 h 909"/>
                    <a:gd name="T14" fmla="*/ 1 w 494"/>
                    <a:gd name="T15" fmla="*/ 8 h 909"/>
                    <a:gd name="T16" fmla="*/ 1 w 494"/>
                    <a:gd name="T17" fmla="*/ 9 h 909"/>
                    <a:gd name="T18" fmla="*/ 2 w 494"/>
                    <a:gd name="T19" fmla="*/ 10 h 909"/>
                    <a:gd name="T20" fmla="*/ 3 w 494"/>
                    <a:gd name="T21" fmla="*/ 11 h 909"/>
                    <a:gd name="T22" fmla="*/ 6 w 494"/>
                    <a:gd name="T23" fmla="*/ 14 h 909"/>
                    <a:gd name="T24" fmla="*/ 7 w 494"/>
                    <a:gd name="T25" fmla="*/ 12 h 909"/>
                    <a:gd name="T26" fmla="*/ 8 w 494"/>
                    <a:gd name="T27" fmla="*/ 11 h 909"/>
                    <a:gd name="T28" fmla="*/ 6 w 494"/>
                    <a:gd name="T29" fmla="*/ 9 h 909"/>
                    <a:gd name="T30" fmla="*/ 5 w 494"/>
                    <a:gd name="T31" fmla="*/ 8 h 909"/>
                    <a:gd name="T32" fmla="*/ 4 w 494"/>
                    <a:gd name="T33" fmla="*/ 8 h 909"/>
                    <a:gd name="T34" fmla="*/ 4 w 494"/>
                    <a:gd name="T35" fmla="*/ 7 h 909"/>
                    <a:gd name="T36" fmla="*/ 5 w 494"/>
                    <a:gd name="T37" fmla="*/ 6 h 909"/>
                    <a:gd name="T38" fmla="*/ 5 w 494"/>
                    <a:gd name="T39" fmla="*/ 4 h 909"/>
                    <a:gd name="T40" fmla="*/ 5 w 494"/>
                    <a:gd name="T41" fmla="*/ 4 h 909"/>
                    <a:gd name="T42" fmla="*/ 5 w 494"/>
                    <a:gd name="T43" fmla="*/ 3 h 909"/>
                    <a:gd name="T44" fmla="*/ 5 w 494"/>
                    <a:gd name="T45" fmla="*/ 2 h 909"/>
                    <a:gd name="T46" fmla="*/ 5 w 494"/>
                    <a:gd name="T47" fmla="*/ 2 h 909"/>
                    <a:gd name="T48" fmla="*/ 5 w 494"/>
                    <a:gd name="T49" fmla="*/ 1 h 909"/>
                    <a:gd name="T50" fmla="*/ 5 w 494"/>
                    <a:gd name="T51" fmla="*/ 0 h 909"/>
                    <a:gd name="T52" fmla="*/ 5 w 494"/>
                    <a:gd name="T53" fmla="*/ 0 h 909"/>
                    <a:gd name="T54" fmla="*/ 4 w 494"/>
                    <a:gd name="T55" fmla="*/ 0 h 909"/>
                    <a:gd name="T56" fmla="*/ 4 w 494"/>
                    <a:gd name="T57" fmla="*/ 0 h 909"/>
                    <a:gd name="T58" fmla="*/ 3 w 494"/>
                    <a:gd name="T59" fmla="*/ 0 h 909"/>
                    <a:gd name="T60" fmla="*/ 3 w 494"/>
                    <a:gd name="T61" fmla="*/ 1 h 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4"/>
                    <a:gd name="T94" fmla="*/ 0 h 909"/>
                    <a:gd name="T95" fmla="*/ 494 w 494"/>
                    <a:gd name="T96" fmla="*/ 909 h 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4" h="909">
                      <a:moveTo>
                        <a:pt x="148" y="69"/>
                      </a:moveTo>
                      <a:lnTo>
                        <a:pt x="119" y="128"/>
                      </a:lnTo>
                      <a:lnTo>
                        <a:pt x="68" y="212"/>
                      </a:lnTo>
                      <a:lnTo>
                        <a:pt x="51" y="279"/>
                      </a:lnTo>
                      <a:lnTo>
                        <a:pt x="25" y="356"/>
                      </a:lnTo>
                      <a:lnTo>
                        <a:pt x="6" y="484"/>
                      </a:lnTo>
                      <a:lnTo>
                        <a:pt x="0" y="552"/>
                      </a:lnTo>
                      <a:lnTo>
                        <a:pt x="16" y="569"/>
                      </a:lnTo>
                      <a:lnTo>
                        <a:pt x="62" y="631"/>
                      </a:lnTo>
                      <a:lnTo>
                        <a:pt x="118" y="697"/>
                      </a:lnTo>
                      <a:lnTo>
                        <a:pt x="181" y="756"/>
                      </a:lnTo>
                      <a:lnTo>
                        <a:pt x="354" y="909"/>
                      </a:lnTo>
                      <a:lnTo>
                        <a:pt x="433" y="815"/>
                      </a:lnTo>
                      <a:lnTo>
                        <a:pt x="494" y="739"/>
                      </a:lnTo>
                      <a:lnTo>
                        <a:pt x="330" y="602"/>
                      </a:lnTo>
                      <a:lnTo>
                        <a:pt x="276" y="562"/>
                      </a:lnTo>
                      <a:lnTo>
                        <a:pt x="243" y="526"/>
                      </a:lnTo>
                      <a:lnTo>
                        <a:pt x="215" y="510"/>
                      </a:lnTo>
                      <a:lnTo>
                        <a:pt x="258" y="398"/>
                      </a:lnTo>
                      <a:lnTo>
                        <a:pt x="284" y="312"/>
                      </a:lnTo>
                      <a:lnTo>
                        <a:pt x="297" y="273"/>
                      </a:lnTo>
                      <a:lnTo>
                        <a:pt x="312" y="231"/>
                      </a:lnTo>
                      <a:lnTo>
                        <a:pt x="318" y="181"/>
                      </a:lnTo>
                      <a:lnTo>
                        <a:pt x="318" y="133"/>
                      </a:lnTo>
                      <a:lnTo>
                        <a:pt x="318" y="95"/>
                      </a:lnTo>
                      <a:lnTo>
                        <a:pt x="312" y="56"/>
                      </a:lnTo>
                      <a:lnTo>
                        <a:pt x="287" y="26"/>
                      </a:lnTo>
                      <a:lnTo>
                        <a:pt x="255" y="5"/>
                      </a:lnTo>
                      <a:lnTo>
                        <a:pt x="231" y="0"/>
                      </a:lnTo>
                      <a:lnTo>
                        <a:pt x="188" y="27"/>
                      </a:lnTo>
                      <a:lnTo>
                        <a:pt x="148" y="69"/>
                      </a:lnTo>
                      <a:close/>
                    </a:path>
                  </a:pathLst>
                </a:custGeom>
                <a:solidFill>
                  <a:srgbClr val="0000FF"/>
                </a:solidFill>
                <a:ln w="6350">
                  <a:solidFill>
                    <a:srgbClr val="000000"/>
                  </a:solidFill>
                  <a:prstDash val="solid"/>
                  <a:round/>
                  <a:headEnd/>
                  <a:tailEnd/>
                </a:ln>
              </p:spPr>
              <p:txBody>
                <a:bodyPr/>
                <a:lstStyle/>
                <a:p>
                  <a:endParaRPr lang="en-US"/>
                </a:p>
              </p:txBody>
            </p:sp>
          </p:grpSp>
        </p:grpSp>
        <p:grpSp>
          <p:nvGrpSpPr>
            <p:cNvPr id="39955" name="Group 39">
              <a:extLst>
                <a:ext uri="{FF2B5EF4-FFF2-40B4-BE49-F238E27FC236}">
                  <a16:creationId xmlns:a16="http://schemas.microsoft.com/office/drawing/2014/main" id="{681E5440-E8D9-49C3-9502-78805D2ABDD9}"/>
                </a:ext>
              </a:extLst>
            </p:cNvPr>
            <p:cNvGrpSpPr>
              <a:grpSpLocks/>
            </p:cNvGrpSpPr>
            <p:nvPr/>
          </p:nvGrpSpPr>
          <p:grpSpPr bwMode="auto">
            <a:xfrm>
              <a:off x="2818" y="885"/>
              <a:ext cx="198" cy="251"/>
              <a:chOff x="2906" y="885"/>
              <a:chExt cx="198" cy="251"/>
            </a:xfrm>
          </p:grpSpPr>
          <p:grpSp>
            <p:nvGrpSpPr>
              <p:cNvPr id="39958" name="Group 40">
                <a:extLst>
                  <a:ext uri="{FF2B5EF4-FFF2-40B4-BE49-F238E27FC236}">
                    <a16:creationId xmlns:a16="http://schemas.microsoft.com/office/drawing/2014/main" id="{30582C53-A7F0-4EC0-9F52-A468F6B4C52C}"/>
                  </a:ext>
                </a:extLst>
              </p:cNvPr>
              <p:cNvGrpSpPr>
                <a:grpSpLocks/>
              </p:cNvGrpSpPr>
              <p:nvPr/>
            </p:nvGrpSpPr>
            <p:grpSpPr bwMode="auto">
              <a:xfrm>
                <a:off x="2926" y="959"/>
                <a:ext cx="169" cy="119"/>
                <a:chOff x="2926" y="959"/>
                <a:chExt cx="169" cy="119"/>
              </a:xfrm>
            </p:grpSpPr>
            <p:sp>
              <p:nvSpPr>
                <p:cNvPr id="39972" name="Freeform 41">
                  <a:extLst>
                    <a:ext uri="{FF2B5EF4-FFF2-40B4-BE49-F238E27FC236}">
                      <a16:creationId xmlns:a16="http://schemas.microsoft.com/office/drawing/2014/main" id="{219A3311-1AB0-4076-8F7E-382AE63DBE85}"/>
                    </a:ext>
                  </a:extLst>
                </p:cNvPr>
                <p:cNvSpPr>
                  <a:spLocks/>
                </p:cNvSpPr>
                <p:nvPr/>
              </p:nvSpPr>
              <p:spPr bwMode="auto">
                <a:xfrm>
                  <a:off x="3071" y="959"/>
                  <a:ext cx="24" cy="54"/>
                </a:xfrm>
                <a:custGeom>
                  <a:avLst/>
                  <a:gdLst>
                    <a:gd name="T0" fmla="*/ 0 w 48"/>
                    <a:gd name="T1" fmla="*/ 1 h 108"/>
                    <a:gd name="T2" fmla="*/ 1 w 48"/>
                    <a:gd name="T3" fmla="*/ 0 h 108"/>
                    <a:gd name="T4" fmla="*/ 1 w 48"/>
                    <a:gd name="T5" fmla="*/ 0 h 108"/>
                    <a:gd name="T6" fmla="*/ 1 w 48"/>
                    <a:gd name="T7" fmla="*/ 1 h 108"/>
                    <a:gd name="T8" fmla="*/ 1 w 48"/>
                    <a:gd name="T9" fmla="*/ 1 h 108"/>
                    <a:gd name="T10" fmla="*/ 1 w 48"/>
                    <a:gd name="T11" fmla="*/ 1 h 108"/>
                    <a:gd name="T12" fmla="*/ 1 w 48"/>
                    <a:gd name="T13" fmla="*/ 2 h 108"/>
                    <a:gd name="T14" fmla="*/ 1 w 48"/>
                    <a:gd name="T15" fmla="*/ 2 h 108"/>
                    <a:gd name="T16" fmla="*/ 1 w 48"/>
                    <a:gd name="T17" fmla="*/ 2 h 108"/>
                    <a:gd name="T18" fmla="*/ 0 w 48"/>
                    <a:gd name="T19" fmla="*/ 1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08"/>
                    <a:gd name="T32" fmla="*/ 48 w 48"/>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08">
                      <a:moveTo>
                        <a:pt x="0" y="12"/>
                      </a:moveTo>
                      <a:lnTo>
                        <a:pt x="8" y="0"/>
                      </a:lnTo>
                      <a:lnTo>
                        <a:pt x="23" y="0"/>
                      </a:lnTo>
                      <a:lnTo>
                        <a:pt x="30" y="8"/>
                      </a:lnTo>
                      <a:lnTo>
                        <a:pt x="37" y="21"/>
                      </a:lnTo>
                      <a:lnTo>
                        <a:pt x="42" y="48"/>
                      </a:lnTo>
                      <a:lnTo>
                        <a:pt x="48" y="82"/>
                      </a:lnTo>
                      <a:lnTo>
                        <a:pt x="48" y="108"/>
                      </a:lnTo>
                      <a:lnTo>
                        <a:pt x="36" y="108"/>
                      </a:lnTo>
                      <a:lnTo>
                        <a:pt x="0" y="12"/>
                      </a:lnTo>
                      <a:close/>
                    </a:path>
                  </a:pathLst>
                </a:custGeom>
                <a:solidFill>
                  <a:srgbClr val="FFE0C0"/>
                </a:solidFill>
                <a:ln w="6350">
                  <a:solidFill>
                    <a:srgbClr val="000000"/>
                  </a:solidFill>
                  <a:prstDash val="solid"/>
                  <a:round/>
                  <a:headEnd/>
                  <a:tailEnd/>
                </a:ln>
              </p:spPr>
              <p:txBody>
                <a:bodyPr/>
                <a:lstStyle/>
                <a:p>
                  <a:endParaRPr lang="en-US"/>
                </a:p>
              </p:txBody>
            </p:sp>
            <p:sp>
              <p:nvSpPr>
                <p:cNvPr id="39973" name="Freeform 42">
                  <a:extLst>
                    <a:ext uri="{FF2B5EF4-FFF2-40B4-BE49-F238E27FC236}">
                      <a16:creationId xmlns:a16="http://schemas.microsoft.com/office/drawing/2014/main" id="{57745FD5-0B85-4925-B247-445C4502F7D7}"/>
                    </a:ext>
                  </a:extLst>
                </p:cNvPr>
                <p:cNvSpPr>
                  <a:spLocks/>
                </p:cNvSpPr>
                <p:nvPr/>
              </p:nvSpPr>
              <p:spPr bwMode="auto">
                <a:xfrm>
                  <a:off x="2926" y="1034"/>
                  <a:ext cx="40" cy="44"/>
                </a:xfrm>
                <a:custGeom>
                  <a:avLst/>
                  <a:gdLst>
                    <a:gd name="T0" fmla="*/ 0 w 81"/>
                    <a:gd name="T1" fmla="*/ 0 h 89"/>
                    <a:gd name="T2" fmla="*/ 0 w 81"/>
                    <a:gd name="T3" fmla="*/ 0 h 89"/>
                    <a:gd name="T4" fmla="*/ 0 w 81"/>
                    <a:gd name="T5" fmla="*/ 0 h 89"/>
                    <a:gd name="T6" fmla="*/ 0 w 81"/>
                    <a:gd name="T7" fmla="*/ 0 h 89"/>
                    <a:gd name="T8" fmla="*/ 0 w 81"/>
                    <a:gd name="T9" fmla="*/ 0 h 89"/>
                    <a:gd name="T10" fmla="*/ 0 w 81"/>
                    <a:gd name="T11" fmla="*/ 0 h 89"/>
                    <a:gd name="T12" fmla="*/ 0 w 81"/>
                    <a:gd name="T13" fmla="*/ 1 h 89"/>
                    <a:gd name="T14" fmla="*/ 1 w 81"/>
                    <a:gd name="T15" fmla="*/ 1 h 89"/>
                    <a:gd name="T16" fmla="*/ 1 w 81"/>
                    <a:gd name="T17" fmla="*/ 1 h 89"/>
                    <a:gd name="T18" fmla="*/ 0 w 81"/>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9"/>
                    <a:gd name="T32" fmla="*/ 81 w 8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9">
                      <a:moveTo>
                        <a:pt x="19" y="0"/>
                      </a:moveTo>
                      <a:lnTo>
                        <a:pt x="4" y="8"/>
                      </a:lnTo>
                      <a:lnTo>
                        <a:pt x="0" y="18"/>
                      </a:lnTo>
                      <a:lnTo>
                        <a:pt x="4" y="32"/>
                      </a:lnTo>
                      <a:lnTo>
                        <a:pt x="15" y="47"/>
                      </a:lnTo>
                      <a:lnTo>
                        <a:pt x="27" y="61"/>
                      </a:lnTo>
                      <a:lnTo>
                        <a:pt x="51" y="84"/>
                      </a:lnTo>
                      <a:lnTo>
                        <a:pt x="66" y="89"/>
                      </a:lnTo>
                      <a:lnTo>
                        <a:pt x="81" y="78"/>
                      </a:lnTo>
                      <a:lnTo>
                        <a:pt x="19" y="0"/>
                      </a:lnTo>
                      <a:close/>
                    </a:path>
                  </a:pathLst>
                </a:custGeom>
                <a:solidFill>
                  <a:srgbClr val="FFE0C0"/>
                </a:solidFill>
                <a:ln w="6350">
                  <a:solidFill>
                    <a:srgbClr val="000000"/>
                  </a:solidFill>
                  <a:prstDash val="solid"/>
                  <a:round/>
                  <a:headEnd/>
                  <a:tailEnd/>
                </a:ln>
              </p:spPr>
              <p:txBody>
                <a:bodyPr/>
                <a:lstStyle/>
                <a:p>
                  <a:endParaRPr lang="en-US"/>
                </a:p>
              </p:txBody>
            </p:sp>
          </p:grpSp>
          <p:sp>
            <p:nvSpPr>
              <p:cNvPr id="39959" name="Freeform 43">
                <a:extLst>
                  <a:ext uri="{FF2B5EF4-FFF2-40B4-BE49-F238E27FC236}">
                    <a16:creationId xmlns:a16="http://schemas.microsoft.com/office/drawing/2014/main" id="{9BE315D1-45CA-4C3D-AB7C-8A312A7108C1}"/>
                  </a:ext>
                </a:extLst>
              </p:cNvPr>
              <p:cNvSpPr>
                <a:spLocks/>
              </p:cNvSpPr>
              <p:nvPr/>
            </p:nvSpPr>
            <p:spPr bwMode="auto">
              <a:xfrm>
                <a:off x="2915" y="912"/>
                <a:ext cx="189" cy="224"/>
              </a:xfrm>
              <a:custGeom>
                <a:avLst/>
                <a:gdLst>
                  <a:gd name="T0" fmla="*/ 1 w 378"/>
                  <a:gd name="T1" fmla="*/ 1 h 447"/>
                  <a:gd name="T2" fmla="*/ 1 w 378"/>
                  <a:gd name="T3" fmla="*/ 2 h 447"/>
                  <a:gd name="T4" fmla="*/ 1 w 378"/>
                  <a:gd name="T5" fmla="*/ 2 h 447"/>
                  <a:gd name="T6" fmla="*/ 0 w 378"/>
                  <a:gd name="T7" fmla="*/ 3 h 447"/>
                  <a:gd name="T8" fmla="*/ 1 w 378"/>
                  <a:gd name="T9" fmla="*/ 3 h 447"/>
                  <a:gd name="T10" fmla="*/ 1 w 378"/>
                  <a:gd name="T11" fmla="*/ 4 h 447"/>
                  <a:gd name="T12" fmla="*/ 1 w 378"/>
                  <a:gd name="T13" fmla="*/ 4 h 447"/>
                  <a:gd name="T14" fmla="*/ 1 w 378"/>
                  <a:gd name="T15" fmla="*/ 5 h 447"/>
                  <a:gd name="T16" fmla="*/ 2 w 378"/>
                  <a:gd name="T17" fmla="*/ 5 h 447"/>
                  <a:gd name="T18" fmla="*/ 2 w 378"/>
                  <a:gd name="T19" fmla="*/ 6 h 447"/>
                  <a:gd name="T20" fmla="*/ 2 w 378"/>
                  <a:gd name="T21" fmla="*/ 7 h 447"/>
                  <a:gd name="T22" fmla="*/ 3 w 378"/>
                  <a:gd name="T23" fmla="*/ 7 h 447"/>
                  <a:gd name="T24" fmla="*/ 3 w 378"/>
                  <a:gd name="T25" fmla="*/ 7 h 447"/>
                  <a:gd name="T26" fmla="*/ 4 w 378"/>
                  <a:gd name="T27" fmla="*/ 7 h 447"/>
                  <a:gd name="T28" fmla="*/ 4 w 378"/>
                  <a:gd name="T29" fmla="*/ 7 h 447"/>
                  <a:gd name="T30" fmla="*/ 5 w 378"/>
                  <a:gd name="T31" fmla="*/ 7 h 447"/>
                  <a:gd name="T32" fmla="*/ 5 w 378"/>
                  <a:gd name="T33" fmla="*/ 7 h 447"/>
                  <a:gd name="T34" fmla="*/ 6 w 378"/>
                  <a:gd name="T35" fmla="*/ 7 h 447"/>
                  <a:gd name="T36" fmla="*/ 6 w 378"/>
                  <a:gd name="T37" fmla="*/ 7 h 447"/>
                  <a:gd name="T38" fmla="*/ 6 w 378"/>
                  <a:gd name="T39" fmla="*/ 7 h 447"/>
                  <a:gd name="T40" fmla="*/ 6 w 378"/>
                  <a:gd name="T41" fmla="*/ 6 h 447"/>
                  <a:gd name="T42" fmla="*/ 6 w 378"/>
                  <a:gd name="T43" fmla="*/ 5 h 447"/>
                  <a:gd name="T44" fmla="*/ 6 w 378"/>
                  <a:gd name="T45" fmla="*/ 5 h 447"/>
                  <a:gd name="T46" fmla="*/ 6 w 378"/>
                  <a:gd name="T47" fmla="*/ 4 h 447"/>
                  <a:gd name="T48" fmla="*/ 6 w 378"/>
                  <a:gd name="T49" fmla="*/ 4 h 447"/>
                  <a:gd name="T50" fmla="*/ 6 w 378"/>
                  <a:gd name="T51" fmla="*/ 3 h 447"/>
                  <a:gd name="T52" fmla="*/ 6 w 378"/>
                  <a:gd name="T53" fmla="*/ 3 h 447"/>
                  <a:gd name="T54" fmla="*/ 5 w 378"/>
                  <a:gd name="T55" fmla="*/ 2 h 447"/>
                  <a:gd name="T56" fmla="*/ 5 w 378"/>
                  <a:gd name="T57" fmla="*/ 1 h 447"/>
                  <a:gd name="T58" fmla="*/ 5 w 378"/>
                  <a:gd name="T59" fmla="*/ 1 h 447"/>
                  <a:gd name="T60" fmla="*/ 4 w 378"/>
                  <a:gd name="T61" fmla="*/ 1 h 447"/>
                  <a:gd name="T62" fmla="*/ 4 w 378"/>
                  <a:gd name="T63" fmla="*/ 1 h 447"/>
                  <a:gd name="T64" fmla="*/ 3 w 378"/>
                  <a:gd name="T65" fmla="*/ 0 h 447"/>
                  <a:gd name="T66" fmla="*/ 3 w 378"/>
                  <a:gd name="T67" fmla="*/ 1 h 447"/>
                  <a:gd name="T68" fmla="*/ 2 w 378"/>
                  <a:gd name="T69" fmla="*/ 1 h 447"/>
                  <a:gd name="T70" fmla="*/ 1 w 378"/>
                  <a:gd name="T71" fmla="*/ 1 h 447"/>
                  <a:gd name="T72" fmla="*/ 1 w 378"/>
                  <a:gd name="T73" fmla="*/ 1 h 4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8"/>
                  <a:gd name="T112" fmla="*/ 0 h 447"/>
                  <a:gd name="T113" fmla="*/ 378 w 378"/>
                  <a:gd name="T114" fmla="*/ 447 h 4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8" h="447">
                    <a:moveTo>
                      <a:pt x="34" y="64"/>
                    </a:moveTo>
                    <a:lnTo>
                      <a:pt x="15" y="89"/>
                    </a:lnTo>
                    <a:lnTo>
                      <a:pt x="5" y="120"/>
                    </a:lnTo>
                    <a:lnTo>
                      <a:pt x="0" y="157"/>
                    </a:lnTo>
                    <a:lnTo>
                      <a:pt x="6" y="187"/>
                    </a:lnTo>
                    <a:lnTo>
                      <a:pt x="19" y="215"/>
                    </a:lnTo>
                    <a:lnTo>
                      <a:pt x="42" y="240"/>
                    </a:lnTo>
                    <a:lnTo>
                      <a:pt x="60" y="267"/>
                    </a:lnTo>
                    <a:lnTo>
                      <a:pt x="79" y="305"/>
                    </a:lnTo>
                    <a:lnTo>
                      <a:pt x="100" y="349"/>
                    </a:lnTo>
                    <a:lnTo>
                      <a:pt x="122" y="385"/>
                    </a:lnTo>
                    <a:lnTo>
                      <a:pt x="143" y="406"/>
                    </a:lnTo>
                    <a:lnTo>
                      <a:pt x="166" y="419"/>
                    </a:lnTo>
                    <a:lnTo>
                      <a:pt x="206" y="436"/>
                    </a:lnTo>
                    <a:lnTo>
                      <a:pt x="247" y="447"/>
                    </a:lnTo>
                    <a:lnTo>
                      <a:pt x="275" y="444"/>
                    </a:lnTo>
                    <a:lnTo>
                      <a:pt x="298" y="439"/>
                    </a:lnTo>
                    <a:lnTo>
                      <a:pt x="338" y="425"/>
                    </a:lnTo>
                    <a:lnTo>
                      <a:pt x="355" y="410"/>
                    </a:lnTo>
                    <a:lnTo>
                      <a:pt x="363" y="389"/>
                    </a:lnTo>
                    <a:lnTo>
                      <a:pt x="375" y="345"/>
                    </a:lnTo>
                    <a:lnTo>
                      <a:pt x="378" y="312"/>
                    </a:lnTo>
                    <a:lnTo>
                      <a:pt x="378" y="272"/>
                    </a:lnTo>
                    <a:lnTo>
                      <a:pt x="373" y="242"/>
                    </a:lnTo>
                    <a:lnTo>
                      <a:pt x="363" y="210"/>
                    </a:lnTo>
                    <a:lnTo>
                      <a:pt x="345" y="164"/>
                    </a:lnTo>
                    <a:lnTo>
                      <a:pt x="324" y="131"/>
                    </a:lnTo>
                    <a:lnTo>
                      <a:pt x="314" y="93"/>
                    </a:lnTo>
                    <a:lnTo>
                      <a:pt x="294" y="50"/>
                    </a:lnTo>
                    <a:lnTo>
                      <a:pt x="272" y="27"/>
                    </a:lnTo>
                    <a:lnTo>
                      <a:pt x="249" y="14"/>
                    </a:lnTo>
                    <a:lnTo>
                      <a:pt x="207" y="1"/>
                    </a:lnTo>
                    <a:lnTo>
                      <a:pt x="178" y="0"/>
                    </a:lnTo>
                    <a:lnTo>
                      <a:pt x="136" y="7"/>
                    </a:lnTo>
                    <a:lnTo>
                      <a:pt x="97" y="20"/>
                    </a:lnTo>
                    <a:lnTo>
                      <a:pt x="58" y="44"/>
                    </a:lnTo>
                    <a:lnTo>
                      <a:pt x="34" y="64"/>
                    </a:lnTo>
                    <a:close/>
                  </a:path>
                </a:pathLst>
              </a:custGeom>
              <a:solidFill>
                <a:srgbClr val="FFE0C0"/>
              </a:solidFill>
              <a:ln w="6350">
                <a:solidFill>
                  <a:srgbClr val="000000"/>
                </a:solidFill>
                <a:prstDash val="solid"/>
                <a:round/>
                <a:headEnd/>
                <a:tailEnd/>
              </a:ln>
            </p:spPr>
            <p:txBody>
              <a:bodyPr/>
              <a:lstStyle/>
              <a:p>
                <a:endParaRPr lang="en-US"/>
              </a:p>
            </p:txBody>
          </p:sp>
          <p:grpSp>
            <p:nvGrpSpPr>
              <p:cNvPr id="39960" name="Group 44">
                <a:extLst>
                  <a:ext uri="{FF2B5EF4-FFF2-40B4-BE49-F238E27FC236}">
                    <a16:creationId xmlns:a16="http://schemas.microsoft.com/office/drawing/2014/main" id="{A640D916-DA73-4B0E-9662-469A97241027}"/>
                  </a:ext>
                </a:extLst>
              </p:cNvPr>
              <p:cNvGrpSpPr>
                <a:grpSpLocks/>
              </p:cNvGrpSpPr>
              <p:nvPr/>
            </p:nvGrpSpPr>
            <p:grpSpPr bwMode="auto">
              <a:xfrm>
                <a:off x="2934" y="961"/>
                <a:ext cx="143" cy="78"/>
                <a:chOff x="2934" y="961"/>
                <a:chExt cx="143" cy="78"/>
              </a:xfrm>
            </p:grpSpPr>
            <p:sp>
              <p:nvSpPr>
                <p:cNvPr id="39969" name="Freeform 45">
                  <a:extLst>
                    <a:ext uri="{FF2B5EF4-FFF2-40B4-BE49-F238E27FC236}">
                      <a16:creationId xmlns:a16="http://schemas.microsoft.com/office/drawing/2014/main" id="{B60A894F-5B0B-4349-8FE8-95D441F177C8}"/>
                    </a:ext>
                  </a:extLst>
                </p:cNvPr>
                <p:cNvSpPr>
                  <a:spLocks/>
                </p:cNvSpPr>
                <p:nvPr/>
              </p:nvSpPr>
              <p:spPr bwMode="auto">
                <a:xfrm>
                  <a:off x="3004" y="996"/>
                  <a:ext cx="10" cy="12"/>
                </a:xfrm>
                <a:custGeom>
                  <a:avLst/>
                  <a:gdLst>
                    <a:gd name="T0" fmla="*/ 0 w 21"/>
                    <a:gd name="T1" fmla="*/ 1 h 22"/>
                    <a:gd name="T2" fmla="*/ 0 w 21"/>
                    <a:gd name="T3" fmla="*/ 1 h 22"/>
                    <a:gd name="T4" fmla="*/ 0 w 21"/>
                    <a:gd name="T5" fmla="*/ 0 h 22"/>
                    <a:gd name="T6" fmla="*/ 0 w 21"/>
                    <a:gd name="T7" fmla="*/ 1 h 22"/>
                    <a:gd name="T8" fmla="*/ 0 w 21"/>
                    <a:gd name="T9" fmla="*/ 1 h 22"/>
                    <a:gd name="T10" fmla="*/ 0 w 21"/>
                    <a:gd name="T11" fmla="*/ 1 h 22"/>
                    <a:gd name="T12" fmla="*/ 0 w 21"/>
                    <a:gd name="T13" fmla="*/ 1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0" y="13"/>
                      </a:moveTo>
                      <a:lnTo>
                        <a:pt x="7" y="4"/>
                      </a:lnTo>
                      <a:lnTo>
                        <a:pt x="19" y="0"/>
                      </a:lnTo>
                      <a:lnTo>
                        <a:pt x="21" y="12"/>
                      </a:lnTo>
                      <a:lnTo>
                        <a:pt x="11" y="12"/>
                      </a:lnTo>
                      <a:lnTo>
                        <a:pt x="4" y="22"/>
                      </a:lnTo>
                      <a:lnTo>
                        <a:pt x="0" y="13"/>
                      </a:lnTo>
                      <a:close/>
                    </a:path>
                  </a:pathLst>
                </a:custGeom>
                <a:solidFill>
                  <a:srgbClr val="C0C0C0"/>
                </a:solidFill>
                <a:ln w="6350">
                  <a:solidFill>
                    <a:srgbClr val="000000"/>
                  </a:solidFill>
                  <a:prstDash val="solid"/>
                  <a:round/>
                  <a:headEnd/>
                  <a:tailEnd/>
                </a:ln>
              </p:spPr>
              <p:txBody>
                <a:bodyPr/>
                <a:lstStyle/>
                <a:p>
                  <a:endParaRPr lang="en-US"/>
                </a:p>
              </p:txBody>
            </p:sp>
            <p:sp>
              <p:nvSpPr>
                <p:cNvPr id="39970" name="Freeform 46">
                  <a:extLst>
                    <a:ext uri="{FF2B5EF4-FFF2-40B4-BE49-F238E27FC236}">
                      <a16:creationId xmlns:a16="http://schemas.microsoft.com/office/drawing/2014/main" id="{D0BB810B-2758-4D0E-B8F1-0E80DF9B07FD}"/>
                    </a:ext>
                  </a:extLst>
                </p:cNvPr>
                <p:cNvSpPr>
                  <a:spLocks/>
                </p:cNvSpPr>
                <p:nvPr/>
              </p:nvSpPr>
              <p:spPr bwMode="auto">
                <a:xfrm>
                  <a:off x="2934" y="1026"/>
                  <a:ext cx="21" cy="13"/>
                </a:xfrm>
                <a:custGeom>
                  <a:avLst/>
                  <a:gdLst>
                    <a:gd name="T0" fmla="*/ 1 w 41"/>
                    <a:gd name="T1" fmla="*/ 0 h 26"/>
                    <a:gd name="T2" fmla="*/ 1 w 41"/>
                    <a:gd name="T3" fmla="*/ 1 h 26"/>
                    <a:gd name="T4" fmla="*/ 1 w 41"/>
                    <a:gd name="T5" fmla="*/ 1 h 26"/>
                    <a:gd name="T6" fmla="*/ 0 w 41"/>
                    <a:gd name="T7" fmla="*/ 1 h 26"/>
                    <a:gd name="T8" fmla="*/ 1 w 41"/>
                    <a:gd name="T9" fmla="*/ 0 h 26"/>
                    <a:gd name="T10" fmla="*/ 0 60000 65536"/>
                    <a:gd name="T11" fmla="*/ 0 60000 65536"/>
                    <a:gd name="T12" fmla="*/ 0 60000 65536"/>
                    <a:gd name="T13" fmla="*/ 0 60000 65536"/>
                    <a:gd name="T14" fmla="*/ 0 60000 65536"/>
                    <a:gd name="T15" fmla="*/ 0 w 41"/>
                    <a:gd name="T16" fmla="*/ 0 h 26"/>
                    <a:gd name="T17" fmla="*/ 41 w 41"/>
                    <a:gd name="T18" fmla="*/ 26 h 26"/>
                  </a:gdLst>
                  <a:ahLst/>
                  <a:cxnLst>
                    <a:cxn ang="T10">
                      <a:pos x="T0" y="T1"/>
                    </a:cxn>
                    <a:cxn ang="T11">
                      <a:pos x="T2" y="T3"/>
                    </a:cxn>
                    <a:cxn ang="T12">
                      <a:pos x="T4" y="T5"/>
                    </a:cxn>
                    <a:cxn ang="T13">
                      <a:pos x="T6" y="T7"/>
                    </a:cxn>
                    <a:cxn ang="T14">
                      <a:pos x="T8" y="T9"/>
                    </a:cxn>
                  </a:cxnLst>
                  <a:rect l="T15" t="T16" r="T17" b="T18"/>
                  <a:pathLst>
                    <a:path w="41" h="26">
                      <a:moveTo>
                        <a:pt x="35" y="0"/>
                      </a:moveTo>
                      <a:lnTo>
                        <a:pt x="41" y="14"/>
                      </a:lnTo>
                      <a:lnTo>
                        <a:pt x="7" y="26"/>
                      </a:lnTo>
                      <a:lnTo>
                        <a:pt x="0" y="20"/>
                      </a:lnTo>
                      <a:lnTo>
                        <a:pt x="35" y="0"/>
                      </a:lnTo>
                      <a:close/>
                    </a:path>
                  </a:pathLst>
                </a:custGeom>
                <a:solidFill>
                  <a:srgbClr val="C0C0C0"/>
                </a:solidFill>
                <a:ln w="6350">
                  <a:solidFill>
                    <a:srgbClr val="000000"/>
                  </a:solidFill>
                  <a:prstDash val="solid"/>
                  <a:round/>
                  <a:headEnd/>
                  <a:tailEnd/>
                </a:ln>
              </p:spPr>
              <p:txBody>
                <a:bodyPr/>
                <a:lstStyle/>
                <a:p>
                  <a:endParaRPr lang="en-US"/>
                </a:p>
              </p:txBody>
            </p:sp>
            <p:sp>
              <p:nvSpPr>
                <p:cNvPr id="39971" name="Freeform 47">
                  <a:extLst>
                    <a:ext uri="{FF2B5EF4-FFF2-40B4-BE49-F238E27FC236}">
                      <a16:creationId xmlns:a16="http://schemas.microsoft.com/office/drawing/2014/main" id="{34B590AB-2B3F-467F-9107-11ADA843521B}"/>
                    </a:ext>
                  </a:extLst>
                </p:cNvPr>
                <p:cNvSpPr>
                  <a:spLocks/>
                </p:cNvSpPr>
                <p:nvPr/>
              </p:nvSpPr>
              <p:spPr bwMode="auto">
                <a:xfrm>
                  <a:off x="3059" y="961"/>
                  <a:ext cx="18" cy="13"/>
                </a:xfrm>
                <a:custGeom>
                  <a:avLst/>
                  <a:gdLst>
                    <a:gd name="T0" fmla="*/ 0 w 37"/>
                    <a:gd name="T1" fmla="*/ 1 h 26"/>
                    <a:gd name="T2" fmla="*/ 0 w 37"/>
                    <a:gd name="T3" fmla="*/ 1 h 26"/>
                    <a:gd name="T4" fmla="*/ 0 w 37"/>
                    <a:gd name="T5" fmla="*/ 1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4"/>
                      </a:moveTo>
                      <a:lnTo>
                        <a:pt x="8" y="26"/>
                      </a:lnTo>
                      <a:lnTo>
                        <a:pt x="37" y="7"/>
                      </a:lnTo>
                      <a:lnTo>
                        <a:pt x="34" y="0"/>
                      </a:lnTo>
                      <a:lnTo>
                        <a:pt x="0" y="14"/>
                      </a:lnTo>
                      <a:close/>
                    </a:path>
                  </a:pathLst>
                </a:custGeom>
                <a:solidFill>
                  <a:srgbClr val="C0C0C0"/>
                </a:solidFill>
                <a:ln w="6350">
                  <a:solidFill>
                    <a:srgbClr val="000000"/>
                  </a:solidFill>
                  <a:prstDash val="solid"/>
                  <a:round/>
                  <a:headEnd/>
                  <a:tailEnd/>
                </a:ln>
              </p:spPr>
              <p:txBody>
                <a:bodyPr/>
                <a:lstStyle/>
                <a:p>
                  <a:endParaRPr lang="en-US"/>
                </a:p>
              </p:txBody>
            </p:sp>
          </p:grpSp>
          <p:grpSp>
            <p:nvGrpSpPr>
              <p:cNvPr id="39961" name="Group 48">
                <a:extLst>
                  <a:ext uri="{FF2B5EF4-FFF2-40B4-BE49-F238E27FC236}">
                    <a16:creationId xmlns:a16="http://schemas.microsoft.com/office/drawing/2014/main" id="{EE13BC79-ECE3-4773-BE66-8D2989B9C167}"/>
                  </a:ext>
                </a:extLst>
              </p:cNvPr>
              <p:cNvGrpSpPr>
                <a:grpSpLocks/>
              </p:cNvGrpSpPr>
              <p:nvPr/>
            </p:nvGrpSpPr>
            <p:grpSpPr bwMode="auto">
              <a:xfrm>
                <a:off x="2951" y="967"/>
                <a:ext cx="121" cy="85"/>
                <a:chOff x="2951" y="967"/>
                <a:chExt cx="121" cy="85"/>
              </a:xfrm>
            </p:grpSpPr>
            <p:sp>
              <p:nvSpPr>
                <p:cNvPr id="39965" name="Freeform 49">
                  <a:extLst>
                    <a:ext uri="{FF2B5EF4-FFF2-40B4-BE49-F238E27FC236}">
                      <a16:creationId xmlns:a16="http://schemas.microsoft.com/office/drawing/2014/main" id="{0F7FEFD6-223A-4C00-BB44-71F0A61ADC9B}"/>
                    </a:ext>
                  </a:extLst>
                </p:cNvPr>
                <p:cNvSpPr>
                  <a:spLocks/>
                </p:cNvSpPr>
                <p:nvPr/>
              </p:nvSpPr>
              <p:spPr bwMode="auto">
                <a:xfrm>
                  <a:off x="2951" y="998"/>
                  <a:ext cx="61" cy="54"/>
                </a:xfrm>
                <a:custGeom>
                  <a:avLst/>
                  <a:gdLst>
                    <a:gd name="T0" fmla="*/ 0 w 122"/>
                    <a:gd name="T1" fmla="*/ 1 h 108"/>
                    <a:gd name="T2" fmla="*/ 2 w 122"/>
                    <a:gd name="T3" fmla="*/ 0 h 108"/>
                    <a:gd name="T4" fmla="*/ 2 w 122"/>
                    <a:gd name="T5" fmla="*/ 1 h 108"/>
                    <a:gd name="T6" fmla="*/ 2 w 122"/>
                    <a:gd name="T7" fmla="*/ 1 h 108"/>
                    <a:gd name="T8" fmla="*/ 2 w 122"/>
                    <a:gd name="T9" fmla="*/ 2 h 108"/>
                    <a:gd name="T10" fmla="*/ 2 w 122"/>
                    <a:gd name="T11" fmla="*/ 2 h 108"/>
                    <a:gd name="T12" fmla="*/ 2 w 122"/>
                    <a:gd name="T13" fmla="*/ 2 h 108"/>
                    <a:gd name="T14" fmla="*/ 2 w 122"/>
                    <a:gd name="T15" fmla="*/ 2 h 108"/>
                    <a:gd name="T16" fmla="*/ 2 w 122"/>
                    <a:gd name="T17" fmla="*/ 2 h 108"/>
                    <a:gd name="T18" fmla="*/ 1 w 122"/>
                    <a:gd name="T19" fmla="*/ 2 h 108"/>
                    <a:gd name="T20" fmla="*/ 1 w 122"/>
                    <a:gd name="T21" fmla="*/ 2 h 108"/>
                    <a:gd name="T22" fmla="*/ 1 w 122"/>
                    <a:gd name="T23" fmla="*/ 2 h 108"/>
                    <a:gd name="T24" fmla="*/ 1 w 122"/>
                    <a:gd name="T25" fmla="*/ 2 h 108"/>
                    <a:gd name="T26" fmla="*/ 1 w 122"/>
                    <a:gd name="T27" fmla="*/ 2 h 108"/>
                    <a:gd name="T28" fmla="*/ 1 w 122"/>
                    <a:gd name="T29" fmla="*/ 2 h 108"/>
                    <a:gd name="T30" fmla="*/ 0 w 122"/>
                    <a:gd name="T31" fmla="*/ 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08"/>
                    <a:gd name="T50" fmla="*/ 122 w 122"/>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08">
                      <a:moveTo>
                        <a:pt x="0" y="55"/>
                      </a:moveTo>
                      <a:lnTo>
                        <a:pt x="100" y="0"/>
                      </a:lnTo>
                      <a:lnTo>
                        <a:pt x="116" y="28"/>
                      </a:lnTo>
                      <a:lnTo>
                        <a:pt x="122" y="47"/>
                      </a:lnTo>
                      <a:lnTo>
                        <a:pt x="121" y="68"/>
                      </a:lnTo>
                      <a:lnTo>
                        <a:pt x="112" y="81"/>
                      </a:lnTo>
                      <a:lnTo>
                        <a:pt x="99" y="92"/>
                      </a:lnTo>
                      <a:lnTo>
                        <a:pt x="79" y="99"/>
                      </a:lnTo>
                      <a:lnTo>
                        <a:pt x="66" y="107"/>
                      </a:lnTo>
                      <a:lnTo>
                        <a:pt x="54" y="108"/>
                      </a:lnTo>
                      <a:lnTo>
                        <a:pt x="39" y="106"/>
                      </a:lnTo>
                      <a:lnTo>
                        <a:pt x="27" y="98"/>
                      </a:lnTo>
                      <a:lnTo>
                        <a:pt x="20" y="90"/>
                      </a:lnTo>
                      <a:lnTo>
                        <a:pt x="15" y="81"/>
                      </a:lnTo>
                      <a:lnTo>
                        <a:pt x="6" y="65"/>
                      </a:lnTo>
                      <a:lnTo>
                        <a:pt x="0" y="55"/>
                      </a:lnTo>
                      <a:close/>
                    </a:path>
                  </a:pathLst>
                </a:custGeom>
                <a:solidFill>
                  <a:srgbClr val="80FFFF"/>
                </a:solidFill>
                <a:ln w="6350">
                  <a:solidFill>
                    <a:srgbClr val="000000"/>
                  </a:solidFill>
                  <a:prstDash val="solid"/>
                  <a:round/>
                  <a:headEnd/>
                  <a:tailEnd/>
                </a:ln>
              </p:spPr>
              <p:txBody>
                <a:bodyPr/>
                <a:lstStyle/>
                <a:p>
                  <a:endParaRPr lang="en-US"/>
                </a:p>
              </p:txBody>
            </p:sp>
            <p:sp>
              <p:nvSpPr>
                <p:cNvPr id="39966" name="Oval 50">
                  <a:extLst>
                    <a:ext uri="{FF2B5EF4-FFF2-40B4-BE49-F238E27FC236}">
                      <a16:creationId xmlns:a16="http://schemas.microsoft.com/office/drawing/2014/main" id="{8E33DC6C-5689-41DD-A7C3-CC429C53A31F}"/>
                    </a:ext>
                  </a:extLst>
                </p:cNvPr>
                <p:cNvSpPr>
                  <a:spLocks noChangeArrowheads="1"/>
                </p:cNvSpPr>
                <p:nvPr/>
              </p:nvSpPr>
              <p:spPr bwMode="auto">
                <a:xfrm>
                  <a:off x="2978" y="1022"/>
                  <a:ext cx="11" cy="10"/>
                </a:xfrm>
                <a:prstGeom prst="ellipse">
                  <a:avLst/>
                </a:prstGeom>
                <a:solidFill>
                  <a:srgbClr val="00A000"/>
                </a:solidFill>
                <a:ln w="635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9967" name="Freeform 51">
                  <a:extLst>
                    <a:ext uri="{FF2B5EF4-FFF2-40B4-BE49-F238E27FC236}">
                      <a16:creationId xmlns:a16="http://schemas.microsoft.com/office/drawing/2014/main" id="{F0204A14-273A-4FC0-9E64-A2867DCF4AA8}"/>
                    </a:ext>
                  </a:extLst>
                </p:cNvPr>
                <p:cNvSpPr>
                  <a:spLocks/>
                </p:cNvSpPr>
                <p:nvPr/>
              </p:nvSpPr>
              <p:spPr bwMode="auto">
                <a:xfrm>
                  <a:off x="3010" y="967"/>
                  <a:ext cx="62" cy="53"/>
                </a:xfrm>
                <a:custGeom>
                  <a:avLst/>
                  <a:gdLst>
                    <a:gd name="T0" fmla="*/ 0 w 123"/>
                    <a:gd name="T1" fmla="*/ 0 h 107"/>
                    <a:gd name="T2" fmla="*/ 2 w 123"/>
                    <a:gd name="T3" fmla="*/ 0 h 107"/>
                    <a:gd name="T4" fmla="*/ 2 w 123"/>
                    <a:gd name="T5" fmla="*/ 0 h 107"/>
                    <a:gd name="T6" fmla="*/ 2 w 123"/>
                    <a:gd name="T7" fmla="*/ 0 h 107"/>
                    <a:gd name="T8" fmla="*/ 2 w 123"/>
                    <a:gd name="T9" fmla="*/ 1 h 107"/>
                    <a:gd name="T10" fmla="*/ 2 w 123"/>
                    <a:gd name="T11" fmla="*/ 1 h 107"/>
                    <a:gd name="T12" fmla="*/ 2 w 123"/>
                    <a:gd name="T13" fmla="*/ 1 h 107"/>
                    <a:gd name="T14" fmla="*/ 2 w 123"/>
                    <a:gd name="T15" fmla="*/ 1 h 107"/>
                    <a:gd name="T16" fmla="*/ 2 w 123"/>
                    <a:gd name="T17" fmla="*/ 1 h 107"/>
                    <a:gd name="T18" fmla="*/ 1 w 123"/>
                    <a:gd name="T19" fmla="*/ 1 h 107"/>
                    <a:gd name="T20" fmla="*/ 1 w 123"/>
                    <a:gd name="T21" fmla="*/ 1 h 107"/>
                    <a:gd name="T22" fmla="*/ 1 w 123"/>
                    <a:gd name="T23" fmla="*/ 1 h 107"/>
                    <a:gd name="T24" fmla="*/ 1 w 123"/>
                    <a:gd name="T25" fmla="*/ 1 h 107"/>
                    <a:gd name="T26" fmla="*/ 1 w 123"/>
                    <a:gd name="T27" fmla="*/ 1 h 107"/>
                    <a:gd name="T28" fmla="*/ 1 w 123"/>
                    <a:gd name="T29" fmla="*/ 1 h 107"/>
                    <a:gd name="T30" fmla="*/ 0 w 123"/>
                    <a:gd name="T31" fmla="*/ 0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107"/>
                    <a:gd name="T50" fmla="*/ 123 w 123"/>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107">
                      <a:moveTo>
                        <a:pt x="0" y="54"/>
                      </a:moveTo>
                      <a:lnTo>
                        <a:pt x="102" y="0"/>
                      </a:lnTo>
                      <a:lnTo>
                        <a:pt x="116" y="30"/>
                      </a:lnTo>
                      <a:lnTo>
                        <a:pt x="123" y="49"/>
                      </a:lnTo>
                      <a:lnTo>
                        <a:pt x="120" y="67"/>
                      </a:lnTo>
                      <a:lnTo>
                        <a:pt x="112" y="79"/>
                      </a:lnTo>
                      <a:lnTo>
                        <a:pt x="97" y="91"/>
                      </a:lnTo>
                      <a:lnTo>
                        <a:pt x="81" y="100"/>
                      </a:lnTo>
                      <a:lnTo>
                        <a:pt x="67" y="105"/>
                      </a:lnTo>
                      <a:lnTo>
                        <a:pt x="53" y="107"/>
                      </a:lnTo>
                      <a:lnTo>
                        <a:pt x="40" y="105"/>
                      </a:lnTo>
                      <a:lnTo>
                        <a:pt x="27" y="98"/>
                      </a:lnTo>
                      <a:lnTo>
                        <a:pt x="21" y="91"/>
                      </a:lnTo>
                      <a:lnTo>
                        <a:pt x="15" y="80"/>
                      </a:lnTo>
                      <a:lnTo>
                        <a:pt x="6" y="65"/>
                      </a:lnTo>
                      <a:lnTo>
                        <a:pt x="0" y="54"/>
                      </a:lnTo>
                      <a:close/>
                    </a:path>
                  </a:pathLst>
                </a:custGeom>
                <a:solidFill>
                  <a:srgbClr val="80FFFF"/>
                </a:solidFill>
                <a:ln w="6350">
                  <a:solidFill>
                    <a:srgbClr val="000000"/>
                  </a:solidFill>
                  <a:prstDash val="solid"/>
                  <a:round/>
                  <a:headEnd/>
                  <a:tailEnd/>
                </a:ln>
              </p:spPr>
              <p:txBody>
                <a:bodyPr/>
                <a:lstStyle/>
                <a:p>
                  <a:endParaRPr lang="en-US"/>
                </a:p>
              </p:txBody>
            </p:sp>
            <p:sp>
              <p:nvSpPr>
                <p:cNvPr id="39968" name="Oval 52">
                  <a:extLst>
                    <a:ext uri="{FF2B5EF4-FFF2-40B4-BE49-F238E27FC236}">
                      <a16:creationId xmlns:a16="http://schemas.microsoft.com/office/drawing/2014/main" id="{B8F8F273-A7A3-49F8-9B54-99A51B71FEC1}"/>
                    </a:ext>
                  </a:extLst>
                </p:cNvPr>
                <p:cNvSpPr>
                  <a:spLocks noChangeArrowheads="1"/>
                </p:cNvSpPr>
                <p:nvPr/>
              </p:nvSpPr>
              <p:spPr bwMode="auto">
                <a:xfrm>
                  <a:off x="3038" y="991"/>
                  <a:ext cx="11" cy="10"/>
                </a:xfrm>
                <a:prstGeom prst="ellipse">
                  <a:avLst/>
                </a:prstGeom>
                <a:solidFill>
                  <a:srgbClr val="00A000"/>
                </a:solidFill>
                <a:ln w="635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grpSp>
          <p:sp>
            <p:nvSpPr>
              <p:cNvPr id="39962" name="Freeform 53">
                <a:extLst>
                  <a:ext uri="{FF2B5EF4-FFF2-40B4-BE49-F238E27FC236}">
                    <a16:creationId xmlns:a16="http://schemas.microsoft.com/office/drawing/2014/main" id="{4648F854-D3AE-4A0E-8678-BD1482CDBE06}"/>
                  </a:ext>
                </a:extLst>
              </p:cNvPr>
              <p:cNvSpPr>
                <a:spLocks/>
              </p:cNvSpPr>
              <p:nvPr/>
            </p:nvSpPr>
            <p:spPr bwMode="auto">
              <a:xfrm>
                <a:off x="3014" y="1055"/>
                <a:ext cx="61" cy="48"/>
              </a:xfrm>
              <a:custGeom>
                <a:avLst/>
                <a:gdLst>
                  <a:gd name="T0" fmla="*/ 0 w 123"/>
                  <a:gd name="T1" fmla="*/ 1 h 96"/>
                  <a:gd name="T2" fmla="*/ 0 w 123"/>
                  <a:gd name="T3" fmla="*/ 1 h 96"/>
                  <a:gd name="T4" fmla="*/ 0 w 123"/>
                  <a:gd name="T5" fmla="*/ 1 h 96"/>
                  <a:gd name="T6" fmla="*/ 0 w 123"/>
                  <a:gd name="T7" fmla="*/ 1 h 96"/>
                  <a:gd name="T8" fmla="*/ 1 w 123"/>
                  <a:gd name="T9" fmla="*/ 1 h 96"/>
                  <a:gd name="T10" fmla="*/ 1 w 123"/>
                  <a:gd name="T11" fmla="*/ 1 h 96"/>
                  <a:gd name="T12" fmla="*/ 1 w 123"/>
                  <a:gd name="T13" fmla="*/ 1 h 96"/>
                  <a:gd name="T14" fmla="*/ 1 w 123"/>
                  <a:gd name="T15" fmla="*/ 0 h 96"/>
                  <a:gd name="T16" fmla="*/ 1 w 123"/>
                  <a:gd name="T17" fmla="*/ 1 h 96"/>
                  <a:gd name="T18" fmla="*/ 1 w 123"/>
                  <a:gd name="T19" fmla="*/ 1 h 96"/>
                  <a:gd name="T20" fmla="*/ 1 w 123"/>
                  <a:gd name="T21" fmla="*/ 1 h 96"/>
                  <a:gd name="T22" fmla="*/ 1 w 123"/>
                  <a:gd name="T23" fmla="*/ 2 h 96"/>
                  <a:gd name="T24" fmla="*/ 1 w 123"/>
                  <a:gd name="T25" fmla="*/ 2 h 96"/>
                  <a:gd name="T26" fmla="*/ 1 w 123"/>
                  <a:gd name="T27" fmla="*/ 2 h 96"/>
                  <a:gd name="T28" fmla="*/ 1 w 123"/>
                  <a:gd name="T29" fmla="*/ 2 h 96"/>
                  <a:gd name="T30" fmla="*/ 1 w 123"/>
                  <a:gd name="T31" fmla="*/ 2 h 96"/>
                  <a:gd name="T32" fmla="*/ 0 w 123"/>
                  <a:gd name="T33" fmla="*/ 2 h 96"/>
                  <a:gd name="T34" fmla="*/ 0 w 123"/>
                  <a:gd name="T35" fmla="*/ 2 h 96"/>
                  <a:gd name="T36" fmla="*/ 0 w 123"/>
                  <a:gd name="T37" fmla="*/ 2 h 96"/>
                  <a:gd name="T38" fmla="*/ 0 w 123"/>
                  <a:gd name="T39" fmla="*/ 2 h 96"/>
                  <a:gd name="T40" fmla="*/ 0 w 123"/>
                  <a:gd name="T41" fmla="*/ 1 h 96"/>
                  <a:gd name="T42" fmla="*/ 0 w 123"/>
                  <a:gd name="T43" fmla="*/ 1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96"/>
                  <a:gd name="T68" fmla="*/ 123 w 123"/>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96">
                    <a:moveTo>
                      <a:pt x="0" y="49"/>
                    </a:moveTo>
                    <a:lnTo>
                      <a:pt x="19" y="49"/>
                    </a:lnTo>
                    <a:lnTo>
                      <a:pt x="36" y="46"/>
                    </a:lnTo>
                    <a:lnTo>
                      <a:pt x="56" y="41"/>
                    </a:lnTo>
                    <a:lnTo>
                      <a:pt x="74" y="35"/>
                    </a:lnTo>
                    <a:lnTo>
                      <a:pt x="93" y="22"/>
                    </a:lnTo>
                    <a:lnTo>
                      <a:pt x="104" y="12"/>
                    </a:lnTo>
                    <a:lnTo>
                      <a:pt x="115" y="0"/>
                    </a:lnTo>
                    <a:lnTo>
                      <a:pt x="122" y="25"/>
                    </a:lnTo>
                    <a:lnTo>
                      <a:pt x="123" y="35"/>
                    </a:lnTo>
                    <a:lnTo>
                      <a:pt x="123" y="55"/>
                    </a:lnTo>
                    <a:lnTo>
                      <a:pt x="118" y="68"/>
                    </a:lnTo>
                    <a:lnTo>
                      <a:pt x="109" y="82"/>
                    </a:lnTo>
                    <a:lnTo>
                      <a:pt x="98" y="90"/>
                    </a:lnTo>
                    <a:lnTo>
                      <a:pt x="85" y="95"/>
                    </a:lnTo>
                    <a:lnTo>
                      <a:pt x="69" y="96"/>
                    </a:lnTo>
                    <a:lnTo>
                      <a:pt x="55" y="95"/>
                    </a:lnTo>
                    <a:lnTo>
                      <a:pt x="42" y="88"/>
                    </a:lnTo>
                    <a:lnTo>
                      <a:pt x="35" y="86"/>
                    </a:lnTo>
                    <a:lnTo>
                      <a:pt x="22" y="77"/>
                    </a:lnTo>
                    <a:lnTo>
                      <a:pt x="13" y="61"/>
                    </a:lnTo>
                    <a:lnTo>
                      <a:pt x="0" y="49"/>
                    </a:lnTo>
                    <a:close/>
                  </a:path>
                </a:pathLst>
              </a:custGeom>
              <a:solidFill>
                <a:srgbClr val="FFFFFF"/>
              </a:solidFill>
              <a:ln w="6350">
                <a:solidFill>
                  <a:srgbClr val="000000"/>
                </a:solidFill>
                <a:prstDash val="solid"/>
                <a:round/>
                <a:headEnd/>
                <a:tailEnd/>
              </a:ln>
            </p:spPr>
            <p:txBody>
              <a:bodyPr/>
              <a:lstStyle/>
              <a:p>
                <a:endParaRPr lang="en-US"/>
              </a:p>
            </p:txBody>
          </p:sp>
          <p:sp>
            <p:nvSpPr>
              <p:cNvPr id="39963" name="Freeform 54">
                <a:extLst>
                  <a:ext uri="{FF2B5EF4-FFF2-40B4-BE49-F238E27FC236}">
                    <a16:creationId xmlns:a16="http://schemas.microsoft.com/office/drawing/2014/main" id="{C6C600EA-B941-4C96-B031-F83AD2703AC8}"/>
                  </a:ext>
                </a:extLst>
              </p:cNvPr>
              <p:cNvSpPr>
                <a:spLocks/>
              </p:cNvSpPr>
              <p:nvPr/>
            </p:nvSpPr>
            <p:spPr bwMode="auto">
              <a:xfrm>
                <a:off x="3019" y="1039"/>
                <a:ext cx="31"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60000 65536"/>
                  <a:gd name="T15" fmla="*/ 0 60000 65536"/>
                  <a:gd name="T16" fmla="*/ 0 60000 65536"/>
                  <a:gd name="T17" fmla="*/ 0 60000 65536"/>
                  <a:gd name="T18" fmla="*/ 0 60000 65536"/>
                  <a:gd name="T19" fmla="*/ 0 60000 65536"/>
                  <a:gd name="T20" fmla="*/ 0 60000 65536"/>
                  <a:gd name="T21" fmla="*/ 0 w 64"/>
                  <a:gd name="T22" fmla="*/ 0 h 35"/>
                  <a:gd name="T23" fmla="*/ 64 w 6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5">
                    <a:moveTo>
                      <a:pt x="0" y="35"/>
                    </a:moveTo>
                    <a:lnTo>
                      <a:pt x="19" y="34"/>
                    </a:lnTo>
                    <a:lnTo>
                      <a:pt x="27" y="30"/>
                    </a:lnTo>
                    <a:lnTo>
                      <a:pt x="37" y="27"/>
                    </a:lnTo>
                    <a:lnTo>
                      <a:pt x="48" y="21"/>
                    </a:lnTo>
                    <a:lnTo>
                      <a:pt x="55" y="11"/>
                    </a:lnTo>
                    <a:lnTo>
                      <a:pt x="6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4" name="Freeform 55">
                <a:extLst>
                  <a:ext uri="{FF2B5EF4-FFF2-40B4-BE49-F238E27FC236}">
                    <a16:creationId xmlns:a16="http://schemas.microsoft.com/office/drawing/2014/main" id="{3E05D0D5-DFF2-4F79-8D0A-526FCC0C35FC}"/>
                  </a:ext>
                </a:extLst>
              </p:cNvPr>
              <p:cNvSpPr>
                <a:spLocks/>
              </p:cNvSpPr>
              <p:nvPr/>
            </p:nvSpPr>
            <p:spPr bwMode="auto">
              <a:xfrm>
                <a:off x="2906" y="885"/>
                <a:ext cx="171" cy="153"/>
              </a:xfrm>
              <a:custGeom>
                <a:avLst/>
                <a:gdLst>
                  <a:gd name="T0" fmla="*/ 1 w 341"/>
                  <a:gd name="T1" fmla="*/ 5 h 305"/>
                  <a:gd name="T2" fmla="*/ 2 w 341"/>
                  <a:gd name="T3" fmla="*/ 5 h 305"/>
                  <a:gd name="T4" fmla="*/ 2 w 341"/>
                  <a:gd name="T5" fmla="*/ 5 h 305"/>
                  <a:gd name="T6" fmla="*/ 2 w 341"/>
                  <a:gd name="T7" fmla="*/ 4 h 305"/>
                  <a:gd name="T8" fmla="*/ 1 w 341"/>
                  <a:gd name="T9" fmla="*/ 4 h 305"/>
                  <a:gd name="T10" fmla="*/ 1 w 341"/>
                  <a:gd name="T11" fmla="*/ 3 h 305"/>
                  <a:gd name="T12" fmla="*/ 2 w 341"/>
                  <a:gd name="T13" fmla="*/ 3 h 305"/>
                  <a:gd name="T14" fmla="*/ 3 w 341"/>
                  <a:gd name="T15" fmla="*/ 3 h 305"/>
                  <a:gd name="T16" fmla="*/ 3 w 341"/>
                  <a:gd name="T17" fmla="*/ 3 h 305"/>
                  <a:gd name="T18" fmla="*/ 4 w 341"/>
                  <a:gd name="T19" fmla="*/ 2 h 305"/>
                  <a:gd name="T20" fmla="*/ 4 w 341"/>
                  <a:gd name="T21" fmla="*/ 3 h 305"/>
                  <a:gd name="T22" fmla="*/ 5 w 341"/>
                  <a:gd name="T23" fmla="*/ 2 h 305"/>
                  <a:gd name="T24" fmla="*/ 5 w 341"/>
                  <a:gd name="T25" fmla="*/ 3 h 305"/>
                  <a:gd name="T26" fmla="*/ 5 w 341"/>
                  <a:gd name="T27" fmla="*/ 3 h 305"/>
                  <a:gd name="T28" fmla="*/ 6 w 341"/>
                  <a:gd name="T29" fmla="*/ 3 h 305"/>
                  <a:gd name="T30" fmla="*/ 6 w 341"/>
                  <a:gd name="T31" fmla="*/ 3 h 305"/>
                  <a:gd name="T32" fmla="*/ 6 w 341"/>
                  <a:gd name="T33" fmla="*/ 3 h 305"/>
                  <a:gd name="T34" fmla="*/ 6 w 341"/>
                  <a:gd name="T35" fmla="*/ 2 h 305"/>
                  <a:gd name="T36" fmla="*/ 6 w 341"/>
                  <a:gd name="T37" fmla="*/ 2 h 305"/>
                  <a:gd name="T38" fmla="*/ 5 w 341"/>
                  <a:gd name="T39" fmla="*/ 2 h 305"/>
                  <a:gd name="T40" fmla="*/ 5 w 341"/>
                  <a:gd name="T41" fmla="*/ 1 h 305"/>
                  <a:gd name="T42" fmla="*/ 5 w 341"/>
                  <a:gd name="T43" fmla="*/ 1 h 305"/>
                  <a:gd name="T44" fmla="*/ 5 w 341"/>
                  <a:gd name="T45" fmla="*/ 1 h 305"/>
                  <a:gd name="T46" fmla="*/ 5 w 341"/>
                  <a:gd name="T47" fmla="*/ 1 h 305"/>
                  <a:gd name="T48" fmla="*/ 4 w 341"/>
                  <a:gd name="T49" fmla="*/ 1 h 305"/>
                  <a:gd name="T50" fmla="*/ 4 w 341"/>
                  <a:gd name="T51" fmla="*/ 0 h 305"/>
                  <a:gd name="T52" fmla="*/ 4 w 341"/>
                  <a:gd name="T53" fmla="*/ 1 h 305"/>
                  <a:gd name="T54" fmla="*/ 4 w 341"/>
                  <a:gd name="T55" fmla="*/ 1 h 305"/>
                  <a:gd name="T56" fmla="*/ 3 w 341"/>
                  <a:gd name="T57" fmla="*/ 1 h 305"/>
                  <a:gd name="T58" fmla="*/ 3 w 341"/>
                  <a:gd name="T59" fmla="*/ 1 h 305"/>
                  <a:gd name="T60" fmla="*/ 2 w 341"/>
                  <a:gd name="T61" fmla="*/ 1 h 305"/>
                  <a:gd name="T62" fmla="*/ 2 w 341"/>
                  <a:gd name="T63" fmla="*/ 1 h 305"/>
                  <a:gd name="T64" fmla="*/ 1 w 341"/>
                  <a:gd name="T65" fmla="*/ 2 h 305"/>
                  <a:gd name="T66" fmla="*/ 1 w 341"/>
                  <a:gd name="T67" fmla="*/ 2 h 305"/>
                  <a:gd name="T68" fmla="*/ 1 w 341"/>
                  <a:gd name="T69" fmla="*/ 2 h 305"/>
                  <a:gd name="T70" fmla="*/ 1 w 341"/>
                  <a:gd name="T71" fmla="*/ 2 h 305"/>
                  <a:gd name="T72" fmla="*/ 1 w 341"/>
                  <a:gd name="T73" fmla="*/ 3 h 305"/>
                  <a:gd name="T74" fmla="*/ 1 w 341"/>
                  <a:gd name="T75" fmla="*/ 3 h 305"/>
                  <a:gd name="T76" fmla="*/ 0 w 341"/>
                  <a:gd name="T77" fmla="*/ 3 h 305"/>
                  <a:gd name="T78" fmla="*/ 0 w 341"/>
                  <a:gd name="T79" fmla="*/ 4 h 305"/>
                  <a:gd name="T80" fmla="*/ 1 w 341"/>
                  <a:gd name="T81" fmla="*/ 5 h 305"/>
                  <a:gd name="T82" fmla="*/ 1 w 341"/>
                  <a:gd name="T83" fmla="*/ 5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05"/>
                  <a:gd name="T128" fmla="*/ 341 w 341"/>
                  <a:gd name="T129" fmla="*/ 305 h 3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05">
                    <a:moveTo>
                      <a:pt x="58" y="305"/>
                    </a:moveTo>
                    <a:lnTo>
                      <a:pt x="72" y="298"/>
                    </a:lnTo>
                    <a:lnTo>
                      <a:pt x="75" y="279"/>
                    </a:lnTo>
                    <a:lnTo>
                      <a:pt x="78" y="252"/>
                    </a:lnTo>
                    <a:lnTo>
                      <a:pt x="64" y="198"/>
                    </a:lnTo>
                    <a:lnTo>
                      <a:pt x="56" y="166"/>
                    </a:lnTo>
                    <a:lnTo>
                      <a:pt x="99" y="168"/>
                    </a:lnTo>
                    <a:lnTo>
                      <a:pt x="154" y="165"/>
                    </a:lnTo>
                    <a:lnTo>
                      <a:pt x="172" y="148"/>
                    </a:lnTo>
                    <a:lnTo>
                      <a:pt x="201" y="127"/>
                    </a:lnTo>
                    <a:lnTo>
                      <a:pt x="245" y="132"/>
                    </a:lnTo>
                    <a:lnTo>
                      <a:pt x="289" y="109"/>
                    </a:lnTo>
                    <a:lnTo>
                      <a:pt x="294" y="133"/>
                    </a:lnTo>
                    <a:lnTo>
                      <a:pt x="312" y="143"/>
                    </a:lnTo>
                    <a:lnTo>
                      <a:pt x="331" y="173"/>
                    </a:lnTo>
                    <a:lnTo>
                      <a:pt x="341" y="166"/>
                    </a:lnTo>
                    <a:lnTo>
                      <a:pt x="341" y="146"/>
                    </a:lnTo>
                    <a:lnTo>
                      <a:pt x="337" y="114"/>
                    </a:lnTo>
                    <a:lnTo>
                      <a:pt x="328" y="88"/>
                    </a:lnTo>
                    <a:lnTo>
                      <a:pt x="311" y="69"/>
                    </a:lnTo>
                    <a:lnTo>
                      <a:pt x="313" y="35"/>
                    </a:lnTo>
                    <a:lnTo>
                      <a:pt x="313" y="17"/>
                    </a:lnTo>
                    <a:lnTo>
                      <a:pt x="290" y="20"/>
                    </a:lnTo>
                    <a:lnTo>
                      <a:pt x="264" y="20"/>
                    </a:lnTo>
                    <a:lnTo>
                      <a:pt x="250" y="15"/>
                    </a:lnTo>
                    <a:lnTo>
                      <a:pt x="232" y="0"/>
                    </a:lnTo>
                    <a:lnTo>
                      <a:pt x="217" y="14"/>
                    </a:lnTo>
                    <a:lnTo>
                      <a:pt x="202" y="20"/>
                    </a:lnTo>
                    <a:lnTo>
                      <a:pt x="173" y="22"/>
                    </a:lnTo>
                    <a:lnTo>
                      <a:pt x="147" y="28"/>
                    </a:lnTo>
                    <a:lnTo>
                      <a:pt x="118" y="38"/>
                    </a:lnTo>
                    <a:lnTo>
                      <a:pt x="93" y="53"/>
                    </a:lnTo>
                    <a:lnTo>
                      <a:pt x="64" y="79"/>
                    </a:lnTo>
                    <a:lnTo>
                      <a:pt x="46" y="84"/>
                    </a:lnTo>
                    <a:lnTo>
                      <a:pt x="31" y="98"/>
                    </a:lnTo>
                    <a:lnTo>
                      <a:pt x="18" y="111"/>
                    </a:lnTo>
                    <a:lnTo>
                      <a:pt x="11" y="132"/>
                    </a:lnTo>
                    <a:lnTo>
                      <a:pt x="2" y="155"/>
                    </a:lnTo>
                    <a:lnTo>
                      <a:pt x="0" y="174"/>
                    </a:lnTo>
                    <a:lnTo>
                      <a:pt x="0" y="216"/>
                    </a:lnTo>
                    <a:lnTo>
                      <a:pt x="11" y="261"/>
                    </a:lnTo>
                    <a:lnTo>
                      <a:pt x="58" y="305"/>
                    </a:lnTo>
                    <a:close/>
                  </a:path>
                </a:pathLst>
              </a:custGeom>
              <a:solidFill>
                <a:srgbClr val="C06000"/>
              </a:solidFill>
              <a:ln w="6350">
                <a:solidFill>
                  <a:srgbClr val="000000"/>
                </a:solidFill>
                <a:prstDash val="solid"/>
                <a:round/>
                <a:headEnd/>
                <a:tailEnd/>
              </a:ln>
            </p:spPr>
            <p:txBody>
              <a:bodyPr/>
              <a:lstStyle/>
              <a:p>
                <a:endParaRPr lang="en-US"/>
              </a:p>
            </p:txBody>
          </p:sp>
        </p:grpSp>
        <p:sp>
          <p:nvSpPr>
            <p:cNvPr id="39956" name="Text Box 56">
              <a:extLst>
                <a:ext uri="{FF2B5EF4-FFF2-40B4-BE49-F238E27FC236}">
                  <a16:creationId xmlns:a16="http://schemas.microsoft.com/office/drawing/2014/main" id="{C9D2BA18-3FBA-4B4B-B614-428C007D80BA}"/>
                </a:ext>
              </a:extLst>
            </p:cNvPr>
            <p:cNvSpPr txBox="1">
              <a:spLocks noChangeArrowheads="1"/>
            </p:cNvSpPr>
            <p:nvPr/>
          </p:nvSpPr>
          <p:spPr bwMode="auto">
            <a:xfrm>
              <a:off x="2926" y="2363"/>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1400">
                  <a:solidFill>
                    <a:srgbClr val="BC3AA3"/>
                  </a:solidFill>
                  <a:latin typeface="Arial Black" panose="020B0A04020102020204" pitchFamily="34" charset="0"/>
                </a:rPr>
                <a:t>METAS</a:t>
              </a:r>
            </a:p>
          </p:txBody>
        </p:sp>
        <p:sp>
          <p:nvSpPr>
            <p:cNvPr id="39957" name="Text Box 57">
              <a:extLst>
                <a:ext uri="{FF2B5EF4-FFF2-40B4-BE49-F238E27FC236}">
                  <a16:creationId xmlns:a16="http://schemas.microsoft.com/office/drawing/2014/main" id="{DA4222D7-A193-4E31-B647-6E86236BDC2C}"/>
                </a:ext>
              </a:extLst>
            </p:cNvPr>
            <p:cNvSpPr txBox="1">
              <a:spLocks noChangeArrowheads="1"/>
            </p:cNvSpPr>
            <p:nvPr/>
          </p:nvSpPr>
          <p:spPr bwMode="auto">
            <a:xfrm>
              <a:off x="3368" y="672"/>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sz="1400">
                  <a:solidFill>
                    <a:srgbClr val="BC3AA3"/>
                  </a:solidFill>
                  <a:latin typeface="Arial Black" panose="020B0A04020102020204" pitchFamily="34" charset="0"/>
                </a:rPr>
                <a:t>OBJ</a:t>
              </a:r>
              <a:r>
                <a:rPr lang="es-ES_tradnl" altLang="en-US" sz="1400">
                  <a:latin typeface="Arial Black" panose="020B0A04020102020204" pitchFamily="34" charset="0"/>
                </a:rPr>
                <a:t>.</a:t>
              </a:r>
            </a:p>
          </p:txBody>
        </p:sp>
      </p:grpSp>
      <p:sp>
        <p:nvSpPr>
          <p:cNvPr id="39949" name="Rectangle 59">
            <a:extLst>
              <a:ext uri="{FF2B5EF4-FFF2-40B4-BE49-F238E27FC236}">
                <a16:creationId xmlns:a16="http://schemas.microsoft.com/office/drawing/2014/main" id="{372747C0-C556-443E-A32E-3C9CDAC0F42D}"/>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39950" name="AutoShape 61">
            <a:extLst>
              <a:ext uri="{FF2B5EF4-FFF2-40B4-BE49-F238E27FC236}">
                <a16:creationId xmlns:a16="http://schemas.microsoft.com/office/drawing/2014/main" id="{39B42EC6-00D8-4225-B3A0-502AA59470C3}"/>
              </a:ext>
            </a:extLst>
          </p:cNvPr>
          <p:cNvSpPr>
            <a:spLocks noChangeArrowheads="1"/>
          </p:cNvSpPr>
          <p:nvPr/>
        </p:nvSpPr>
        <p:spPr bwMode="auto">
          <a:xfrm>
            <a:off x="8401050" y="2060576"/>
            <a:ext cx="1727200" cy="3313113"/>
          </a:xfrm>
          <a:prstGeom prst="curvedLeftArrow">
            <a:avLst>
              <a:gd name="adj1" fmla="val 2273"/>
              <a:gd name="adj2" fmla="val 76728"/>
              <a:gd name="adj3" fmla="val 24259"/>
            </a:avLst>
          </a:prstGeom>
          <a:solidFill>
            <a:srgbClr val="D29E94"/>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269" y="226517"/>
            <a:ext cx="5212080" cy="514350"/>
          </a:xfrm>
          <a:prstGeom prst="rect">
            <a:avLst/>
          </a:prstGeom>
        </p:spPr>
        <p:txBody>
          <a:bodyPr vert="horz" wrap="square" lIns="0" tIns="13335" rIns="0" bIns="0" rtlCol="0" anchor="t">
            <a:spAutoFit/>
          </a:bodyPr>
          <a:lstStyle/>
          <a:p>
            <a:pPr marL="12700">
              <a:spcBef>
                <a:spcPts val="105"/>
              </a:spcBef>
            </a:pPr>
            <a:r>
              <a:rPr sz="3200" spc="-5" dirty="0">
                <a:latin typeface="Times New Roman"/>
                <a:cs typeface="Times New Roman"/>
              </a:rPr>
              <a:t>Proceso</a:t>
            </a:r>
            <a:r>
              <a:rPr sz="3200" spc="-60" dirty="0">
                <a:latin typeface="Times New Roman"/>
                <a:cs typeface="Times New Roman"/>
              </a:rPr>
              <a:t> </a:t>
            </a:r>
            <a:r>
              <a:rPr sz="3200" dirty="0">
                <a:latin typeface="Times New Roman"/>
                <a:cs typeface="Times New Roman"/>
              </a:rPr>
              <a:t>de</a:t>
            </a:r>
            <a:r>
              <a:rPr sz="3200" spc="-10" dirty="0">
                <a:latin typeface="Times New Roman"/>
                <a:cs typeface="Times New Roman"/>
              </a:rPr>
              <a:t> </a:t>
            </a:r>
            <a:r>
              <a:rPr sz="3200" dirty="0">
                <a:latin typeface="Times New Roman"/>
                <a:cs typeface="Times New Roman"/>
              </a:rPr>
              <a:t>toma</a:t>
            </a:r>
            <a:r>
              <a:rPr sz="3200" spc="-30" dirty="0">
                <a:latin typeface="Times New Roman"/>
                <a:cs typeface="Times New Roman"/>
              </a:rPr>
              <a:t> </a:t>
            </a:r>
            <a:r>
              <a:rPr sz="3200" dirty="0">
                <a:latin typeface="Times New Roman"/>
                <a:cs typeface="Times New Roman"/>
              </a:rPr>
              <a:t>de</a:t>
            </a:r>
            <a:r>
              <a:rPr sz="3200" spc="-30" dirty="0">
                <a:latin typeface="Times New Roman"/>
                <a:cs typeface="Times New Roman"/>
              </a:rPr>
              <a:t> </a:t>
            </a:r>
            <a:r>
              <a:rPr sz="3200" dirty="0">
                <a:latin typeface="Times New Roman"/>
                <a:cs typeface="Times New Roman"/>
              </a:rPr>
              <a:t>decisiones</a:t>
            </a:r>
            <a:endParaRPr sz="3200">
              <a:latin typeface="Times New Roman"/>
              <a:cs typeface="Times New Roman"/>
            </a:endParaRPr>
          </a:p>
        </p:txBody>
      </p:sp>
      <p:pic>
        <p:nvPicPr>
          <p:cNvPr id="3" name="object 3"/>
          <p:cNvPicPr/>
          <p:nvPr/>
        </p:nvPicPr>
        <p:blipFill>
          <a:blip r:embed="rId2" cstate="print"/>
          <a:stretch>
            <a:fillRect/>
          </a:stretch>
        </p:blipFill>
        <p:spPr>
          <a:xfrm>
            <a:off x="3279580" y="1378257"/>
            <a:ext cx="5663318" cy="403267"/>
          </a:xfrm>
          <a:prstGeom prst="rect">
            <a:avLst/>
          </a:prstGeom>
        </p:spPr>
      </p:pic>
      <p:sp>
        <p:nvSpPr>
          <p:cNvPr id="4" name="object 4"/>
          <p:cNvSpPr txBox="1"/>
          <p:nvPr/>
        </p:nvSpPr>
        <p:spPr>
          <a:xfrm>
            <a:off x="3245867" y="1238758"/>
            <a:ext cx="5701665" cy="513715"/>
          </a:xfrm>
          <a:prstGeom prst="rect">
            <a:avLst/>
          </a:prstGeom>
        </p:spPr>
        <p:txBody>
          <a:bodyPr vert="horz" wrap="square" lIns="0" tIns="13335" rIns="0" bIns="0" rtlCol="0">
            <a:spAutoFit/>
          </a:bodyPr>
          <a:lstStyle/>
          <a:p>
            <a:pPr marL="12700">
              <a:spcBef>
                <a:spcPts val="105"/>
              </a:spcBef>
            </a:pPr>
            <a:r>
              <a:rPr sz="3200" b="1" spc="-10" dirty="0">
                <a:solidFill>
                  <a:srgbClr val="3366FF"/>
                </a:solidFill>
                <a:latin typeface="Times New Roman"/>
                <a:cs typeface="Times New Roman"/>
              </a:rPr>
              <a:t>¿Sobre</a:t>
            </a:r>
            <a:r>
              <a:rPr sz="3200" b="1" spc="-35" dirty="0">
                <a:solidFill>
                  <a:srgbClr val="3366FF"/>
                </a:solidFill>
                <a:latin typeface="Times New Roman"/>
                <a:cs typeface="Times New Roman"/>
              </a:rPr>
              <a:t> </a:t>
            </a:r>
            <a:r>
              <a:rPr sz="3200" b="1" dirty="0">
                <a:solidFill>
                  <a:srgbClr val="3366FF"/>
                </a:solidFill>
                <a:latin typeface="Times New Roman"/>
                <a:cs typeface="Times New Roman"/>
              </a:rPr>
              <a:t>qué</a:t>
            </a:r>
            <a:r>
              <a:rPr sz="3200" b="1" spc="-10" dirty="0">
                <a:solidFill>
                  <a:srgbClr val="3366FF"/>
                </a:solidFill>
                <a:latin typeface="Times New Roman"/>
                <a:cs typeface="Times New Roman"/>
              </a:rPr>
              <a:t> </a:t>
            </a:r>
            <a:r>
              <a:rPr sz="3200" b="1" dirty="0">
                <a:solidFill>
                  <a:srgbClr val="3366FF"/>
                </a:solidFill>
                <a:latin typeface="Times New Roman"/>
                <a:cs typeface="Times New Roman"/>
              </a:rPr>
              <a:t>tomamos</a:t>
            </a:r>
            <a:r>
              <a:rPr sz="3200" b="1" spc="-30" dirty="0">
                <a:solidFill>
                  <a:srgbClr val="3366FF"/>
                </a:solidFill>
                <a:latin typeface="Times New Roman"/>
                <a:cs typeface="Times New Roman"/>
              </a:rPr>
              <a:t> </a:t>
            </a:r>
            <a:r>
              <a:rPr sz="3200" b="1" dirty="0">
                <a:solidFill>
                  <a:srgbClr val="3366FF"/>
                </a:solidFill>
                <a:latin typeface="Times New Roman"/>
                <a:cs typeface="Times New Roman"/>
              </a:rPr>
              <a:t>decisiones?</a:t>
            </a:r>
            <a:endParaRPr sz="3200">
              <a:latin typeface="Times New Roman"/>
              <a:cs typeface="Times New Roman"/>
            </a:endParaRPr>
          </a:p>
        </p:txBody>
      </p:sp>
      <p:sp>
        <p:nvSpPr>
          <p:cNvPr id="5" name="object 5"/>
          <p:cNvSpPr txBox="1"/>
          <p:nvPr/>
        </p:nvSpPr>
        <p:spPr>
          <a:xfrm>
            <a:off x="2288540" y="2310212"/>
            <a:ext cx="2617470" cy="1129030"/>
          </a:xfrm>
          <a:prstGeom prst="rect">
            <a:avLst/>
          </a:prstGeom>
        </p:spPr>
        <p:txBody>
          <a:bodyPr vert="horz" wrap="square" lIns="0" tIns="113664" rIns="0" bIns="0" rtlCol="0">
            <a:spAutoFit/>
          </a:bodyPr>
          <a:lstStyle/>
          <a:p>
            <a:pPr marL="410209" indent="-398145">
              <a:spcBef>
                <a:spcPts val="894"/>
              </a:spcBef>
              <a:buFont typeface="Arial MT"/>
              <a:buChar char="•"/>
              <a:tabLst>
                <a:tab pos="410209" algn="l"/>
                <a:tab pos="410845" algn="l"/>
              </a:tabLst>
            </a:pPr>
            <a:r>
              <a:rPr sz="3200" b="1" spc="-20" dirty="0">
                <a:solidFill>
                  <a:srgbClr val="3366FF"/>
                </a:solidFill>
                <a:latin typeface="Arial"/>
                <a:cs typeface="Arial"/>
              </a:rPr>
              <a:t>Variables</a:t>
            </a:r>
            <a:endParaRPr sz="3200">
              <a:latin typeface="Arial"/>
              <a:cs typeface="Arial"/>
            </a:endParaRPr>
          </a:p>
          <a:p>
            <a:pPr marL="489584">
              <a:spcBef>
                <a:spcPts val="690"/>
              </a:spcBef>
            </a:pPr>
            <a:r>
              <a:rPr sz="2800" b="1" spc="-5" dirty="0">
                <a:solidFill>
                  <a:srgbClr val="3366FF"/>
                </a:solidFill>
                <a:latin typeface="Arial"/>
                <a:cs typeface="Arial"/>
              </a:rPr>
              <a:t>controlables</a:t>
            </a:r>
            <a:endParaRPr sz="2800">
              <a:latin typeface="Arial"/>
              <a:cs typeface="Arial"/>
            </a:endParaRPr>
          </a:p>
        </p:txBody>
      </p:sp>
      <p:sp>
        <p:nvSpPr>
          <p:cNvPr id="6" name="object 6"/>
          <p:cNvSpPr txBox="1"/>
          <p:nvPr/>
        </p:nvSpPr>
        <p:spPr>
          <a:xfrm>
            <a:off x="2288541" y="3993252"/>
            <a:ext cx="3150235" cy="1129030"/>
          </a:xfrm>
          <a:prstGeom prst="rect">
            <a:avLst/>
          </a:prstGeom>
        </p:spPr>
        <p:txBody>
          <a:bodyPr vert="horz" wrap="square" lIns="0" tIns="113664" rIns="0" bIns="0" rtlCol="0">
            <a:spAutoFit/>
          </a:bodyPr>
          <a:lstStyle/>
          <a:p>
            <a:pPr marL="410209" indent="-398145">
              <a:spcBef>
                <a:spcPts val="894"/>
              </a:spcBef>
              <a:buFont typeface="Arial MT"/>
              <a:buChar char="•"/>
              <a:tabLst>
                <a:tab pos="410209" algn="l"/>
                <a:tab pos="410845" algn="l"/>
              </a:tabLst>
            </a:pPr>
            <a:r>
              <a:rPr sz="3200" b="1" spc="-20" dirty="0">
                <a:solidFill>
                  <a:srgbClr val="3366FF"/>
                </a:solidFill>
                <a:latin typeface="Arial"/>
                <a:cs typeface="Arial"/>
              </a:rPr>
              <a:t>Variables</a:t>
            </a:r>
            <a:endParaRPr sz="3200">
              <a:latin typeface="Arial"/>
              <a:cs typeface="Arial"/>
            </a:endParaRPr>
          </a:p>
          <a:p>
            <a:pPr marL="489584">
              <a:spcBef>
                <a:spcPts val="690"/>
              </a:spcBef>
            </a:pPr>
            <a:r>
              <a:rPr sz="2800" b="1" spc="-5" dirty="0">
                <a:solidFill>
                  <a:srgbClr val="3366FF"/>
                </a:solidFill>
                <a:latin typeface="Arial"/>
                <a:cs typeface="Arial"/>
              </a:rPr>
              <a:t>no</a:t>
            </a:r>
            <a:r>
              <a:rPr sz="2800" b="1" spc="-35" dirty="0">
                <a:solidFill>
                  <a:srgbClr val="3366FF"/>
                </a:solidFill>
                <a:latin typeface="Arial"/>
                <a:cs typeface="Arial"/>
              </a:rPr>
              <a:t> </a:t>
            </a:r>
            <a:r>
              <a:rPr sz="2800" b="1" spc="-5" dirty="0">
                <a:solidFill>
                  <a:srgbClr val="3366FF"/>
                </a:solidFill>
                <a:latin typeface="Arial"/>
                <a:cs typeface="Arial"/>
              </a:rPr>
              <a:t>controlables</a:t>
            </a:r>
            <a:endParaRPr sz="2800">
              <a:latin typeface="Arial"/>
              <a:cs typeface="Arial"/>
            </a:endParaRPr>
          </a:p>
        </p:txBody>
      </p:sp>
      <p:grpSp>
        <p:nvGrpSpPr>
          <p:cNvPr id="7" name="object 7"/>
          <p:cNvGrpSpPr/>
          <p:nvPr/>
        </p:nvGrpSpPr>
        <p:grpSpPr>
          <a:xfrm>
            <a:off x="6082538" y="2660650"/>
            <a:ext cx="1620520" cy="469900"/>
            <a:chOff x="4558538" y="2660650"/>
            <a:chExt cx="1620520" cy="469900"/>
          </a:xfrm>
        </p:grpSpPr>
        <p:sp>
          <p:nvSpPr>
            <p:cNvPr id="8" name="object 8"/>
            <p:cNvSpPr/>
            <p:nvPr/>
          </p:nvSpPr>
          <p:spPr>
            <a:xfrm>
              <a:off x="4564888" y="2667000"/>
              <a:ext cx="1607820" cy="457200"/>
            </a:xfrm>
            <a:custGeom>
              <a:avLst/>
              <a:gdLst/>
              <a:ahLst/>
              <a:cxnLst/>
              <a:rect l="l" t="t" r="r" b="b"/>
              <a:pathLst>
                <a:path w="1607820" h="457200">
                  <a:moveTo>
                    <a:pt x="1131062" y="0"/>
                  </a:moveTo>
                  <a:lnTo>
                    <a:pt x="1131062" y="114300"/>
                  </a:lnTo>
                  <a:lnTo>
                    <a:pt x="0" y="114300"/>
                  </a:lnTo>
                  <a:lnTo>
                    <a:pt x="0" y="342900"/>
                  </a:lnTo>
                  <a:lnTo>
                    <a:pt x="1131062" y="342900"/>
                  </a:lnTo>
                  <a:lnTo>
                    <a:pt x="1131062" y="457200"/>
                  </a:lnTo>
                  <a:lnTo>
                    <a:pt x="1607312" y="228600"/>
                  </a:lnTo>
                  <a:lnTo>
                    <a:pt x="1131062" y="0"/>
                  </a:lnTo>
                  <a:close/>
                </a:path>
              </a:pathLst>
            </a:custGeom>
            <a:solidFill>
              <a:srgbClr val="FF3300"/>
            </a:solidFill>
          </p:spPr>
          <p:txBody>
            <a:bodyPr wrap="square" lIns="0" tIns="0" rIns="0" bIns="0" rtlCol="0"/>
            <a:lstStyle/>
            <a:p>
              <a:endParaRPr/>
            </a:p>
          </p:txBody>
        </p:sp>
        <p:sp>
          <p:nvSpPr>
            <p:cNvPr id="9" name="object 9"/>
            <p:cNvSpPr/>
            <p:nvPr/>
          </p:nvSpPr>
          <p:spPr>
            <a:xfrm>
              <a:off x="4564888" y="2667000"/>
              <a:ext cx="1607820" cy="457200"/>
            </a:xfrm>
            <a:custGeom>
              <a:avLst/>
              <a:gdLst/>
              <a:ahLst/>
              <a:cxnLst/>
              <a:rect l="l" t="t" r="r" b="b"/>
              <a:pathLst>
                <a:path w="1607820" h="457200">
                  <a:moveTo>
                    <a:pt x="1131062" y="0"/>
                  </a:moveTo>
                  <a:lnTo>
                    <a:pt x="1131062" y="114300"/>
                  </a:lnTo>
                  <a:lnTo>
                    <a:pt x="0" y="114300"/>
                  </a:lnTo>
                  <a:lnTo>
                    <a:pt x="0" y="342900"/>
                  </a:lnTo>
                  <a:lnTo>
                    <a:pt x="1131062" y="342900"/>
                  </a:lnTo>
                  <a:lnTo>
                    <a:pt x="1131062" y="457200"/>
                  </a:lnTo>
                  <a:lnTo>
                    <a:pt x="1607312" y="228600"/>
                  </a:lnTo>
                  <a:lnTo>
                    <a:pt x="1131062" y="0"/>
                  </a:lnTo>
                  <a:close/>
                </a:path>
              </a:pathLst>
            </a:custGeom>
            <a:ln w="12700">
              <a:solidFill>
                <a:srgbClr val="000000"/>
              </a:solidFill>
            </a:ln>
          </p:spPr>
          <p:txBody>
            <a:bodyPr wrap="square" lIns="0" tIns="0" rIns="0" bIns="0" rtlCol="0"/>
            <a:lstStyle/>
            <a:p>
              <a:endParaRPr/>
            </a:p>
          </p:txBody>
        </p:sp>
      </p:grpSp>
      <p:grpSp>
        <p:nvGrpSpPr>
          <p:cNvPr id="10" name="object 10"/>
          <p:cNvGrpSpPr/>
          <p:nvPr/>
        </p:nvGrpSpPr>
        <p:grpSpPr>
          <a:xfrm>
            <a:off x="5903848" y="2774950"/>
            <a:ext cx="132080" cy="241300"/>
            <a:chOff x="4379848" y="2774950"/>
            <a:chExt cx="132080" cy="241300"/>
          </a:xfrm>
        </p:grpSpPr>
        <p:sp>
          <p:nvSpPr>
            <p:cNvPr id="11" name="object 11"/>
            <p:cNvSpPr/>
            <p:nvPr/>
          </p:nvSpPr>
          <p:spPr>
            <a:xfrm>
              <a:off x="4386198" y="2781300"/>
              <a:ext cx="119380" cy="228600"/>
            </a:xfrm>
            <a:custGeom>
              <a:avLst/>
              <a:gdLst/>
              <a:ahLst/>
              <a:cxnLst/>
              <a:rect l="l" t="t" r="r" b="b"/>
              <a:pathLst>
                <a:path w="119379" h="228600">
                  <a:moveTo>
                    <a:pt x="119062" y="0"/>
                  </a:moveTo>
                  <a:lnTo>
                    <a:pt x="0" y="0"/>
                  </a:lnTo>
                  <a:lnTo>
                    <a:pt x="0" y="228600"/>
                  </a:lnTo>
                  <a:lnTo>
                    <a:pt x="119062" y="228600"/>
                  </a:lnTo>
                  <a:lnTo>
                    <a:pt x="119062" y="0"/>
                  </a:lnTo>
                  <a:close/>
                </a:path>
              </a:pathLst>
            </a:custGeom>
            <a:solidFill>
              <a:srgbClr val="FF3300"/>
            </a:solidFill>
          </p:spPr>
          <p:txBody>
            <a:bodyPr wrap="square" lIns="0" tIns="0" rIns="0" bIns="0" rtlCol="0"/>
            <a:lstStyle/>
            <a:p>
              <a:endParaRPr/>
            </a:p>
          </p:txBody>
        </p:sp>
        <p:sp>
          <p:nvSpPr>
            <p:cNvPr id="12" name="object 12"/>
            <p:cNvSpPr/>
            <p:nvPr/>
          </p:nvSpPr>
          <p:spPr>
            <a:xfrm>
              <a:off x="4386198" y="2781300"/>
              <a:ext cx="119380" cy="228600"/>
            </a:xfrm>
            <a:custGeom>
              <a:avLst/>
              <a:gdLst/>
              <a:ahLst/>
              <a:cxnLst/>
              <a:rect l="l" t="t" r="r" b="b"/>
              <a:pathLst>
                <a:path w="119379" h="228600">
                  <a:moveTo>
                    <a:pt x="0" y="228600"/>
                  </a:moveTo>
                  <a:lnTo>
                    <a:pt x="119062" y="228600"/>
                  </a:lnTo>
                  <a:lnTo>
                    <a:pt x="119062" y="0"/>
                  </a:lnTo>
                  <a:lnTo>
                    <a:pt x="0" y="0"/>
                  </a:lnTo>
                  <a:lnTo>
                    <a:pt x="0" y="228600"/>
                  </a:lnTo>
                  <a:close/>
                </a:path>
              </a:pathLst>
            </a:custGeom>
            <a:ln w="12700">
              <a:solidFill>
                <a:srgbClr val="000000"/>
              </a:solidFill>
            </a:ln>
          </p:spPr>
          <p:txBody>
            <a:bodyPr wrap="square" lIns="0" tIns="0" rIns="0" bIns="0" rtlCol="0"/>
            <a:lstStyle/>
            <a:p>
              <a:endParaRPr/>
            </a:p>
          </p:txBody>
        </p:sp>
      </p:grpSp>
      <p:grpSp>
        <p:nvGrpSpPr>
          <p:cNvPr id="13" name="object 13"/>
          <p:cNvGrpSpPr/>
          <p:nvPr/>
        </p:nvGrpSpPr>
        <p:grpSpPr>
          <a:xfrm>
            <a:off x="5784850" y="2774950"/>
            <a:ext cx="72390" cy="241300"/>
            <a:chOff x="4260850" y="2774950"/>
            <a:chExt cx="72390" cy="241300"/>
          </a:xfrm>
        </p:grpSpPr>
        <p:sp>
          <p:nvSpPr>
            <p:cNvPr id="14" name="object 14"/>
            <p:cNvSpPr/>
            <p:nvPr/>
          </p:nvSpPr>
          <p:spPr>
            <a:xfrm>
              <a:off x="4267200" y="2781300"/>
              <a:ext cx="59690" cy="228600"/>
            </a:xfrm>
            <a:custGeom>
              <a:avLst/>
              <a:gdLst/>
              <a:ahLst/>
              <a:cxnLst/>
              <a:rect l="l" t="t" r="r" b="b"/>
              <a:pathLst>
                <a:path w="59689" h="228600">
                  <a:moveTo>
                    <a:pt x="59531" y="0"/>
                  </a:moveTo>
                  <a:lnTo>
                    <a:pt x="0" y="0"/>
                  </a:lnTo>
                  <a:lnTo>
                    <a:pt x="0" y="228600"/>
                  </a:lnTo>
                  <a:lnTo>
                    <a:pt x="59531" y="228600"/>
                  </a:lnTo>
                  <a:lnTo>
                    <a:pt x="59531" y="0"/>
                  </a:lnTo>
                  <a:close/>
                </a:path>
              </a:pathLst>
            </a:custGeom>
            <a:solidFill>
              <a:srgbClr val="FF3300"/>
            </a:solidFill>
          </p:spPr>
          <p:txBody>
            <a:bodyPr wrap="square" lIns="0" tIns="0" rIns="0" bIns="0" rtlCol="0"/>
            <a:lstStyle/>
            <a:p>
              <a:endParaRPr/>
            </a:p>
          </p:txBody>
        </p:sp>
        <p:sp>
          <p:nvSpPr>
            <p:cNvPr id="15" name="object 15"/>
            <p:cNvSpPr/>
            <p:nvPr/>
          </p:nvSpPr>
          <p:spPr>
            <a:xfrm>
              <a:off x="4267200" y="2781300"/>
              <a:ext cx="59690" cy="228600"/>
            </a:xfrm>
            <a:custGeom>
              <a:avLst/>
              <a:gdLst/>
              <a:ahLst/>
              <a:cxnLst/>
              <a:rect l="l" t="t" r="r" b="b"/>
              <a:pathLst>
                <a:path w="59689" h="228600">
                  <a:moveTo>
                    <a:pt x="0" y="228600"/>
                  </a:moveTo>
                  <a:lnTo>
                    <a:pt x="59531" y="228600"/>
                  </a:lnTo>
                  <a:lnTo>
                    <a:pt x="59531" y="0"/>
                  </a:lnTo>
                  <a:lnTo>
                    <a:pt x="0" y="0"/>
                  </a:lnTo>
                  <a:lnTo>
                    <a:pt x="0" y="228600"/>
                  </a:lnTo>
                  <a:close/>
                </a:path>
              </a:pathLst>
            </a:custGeom>
            <a:ln w="12700">
              <a:solidFill>
                <a:srgbClr val="000000"/>
              </a:solidFill>
            </a:ln>
          </p:spPr>
          <p:txBody>
            <a:bodyPr wrap="square" lIns="0" tIns="0" rIns="0" bIns="0" rtlCol="0"/>
            <a:lstStyle/>
            <a:p>
              <a:endParaRPr/>
            </a:p>
          </p:txBody>
        </p:sp>
      </p:grpSp>
      <p:grpSp>
        <p:nvGrpSpPr>
          <p:cNvPr id="16" name="object 16"/>
          <p:cNvGrpSpPr/>
          <p:nvPr/>
        </p:nvGrpSpPr>
        <p:grpSpPr>
          <a:xfrm>
            <a:off x="6082538" y="4413250"/>
            <a:ext cx="1620520" cy="469900"/>
            <a:chOff x="4558538" y="4413250"/>
            <a:chExt cx="1620520" cy="469900"/>
          </a:xfrm>
        </p:grpSpPr>
        <p:sp>
          <p:nvSpPr>
            <p:cNvPr id="17" name="object 17"/>
            <p:cNvSpPr/>
            <p:nvPr/>
          </p:nvSpPr>
          <p:spPr>
            <a:xfrm>
              <a:off x="4564888" y="4419600"/>
              <a:ext cx="1607820" cy="457200"/>
            </a:xfrm>
            <a:custGeom>
              <a:avLst/>
              <a:gdLst/>
              <a:ahLst/>
              <a:cxnLst/>
              <a:rect l="l" t="t" r="r" b="b"/>
              <a:pathLst>
                <a:path w="1607820" h="457200">
                  <a:moveTo>
                    <a:pt x="1131062" y="0"/>
                  </a:moveTo>
                  <a:lnTo>
                    <a:pt x="1131062" y="114300"/>
                  </a:lnTo>
                  <a:lnTo>
                    <a:pt x="0" y="114300"/>
                  </a:lnTo>
                  <a:lnTo>
                    <a:pt x="0" y="342900"/>
                  </a:lnTo>
                  <a:lnTo>
                    <a:pt x="1131062" y="342900"/>
                  </a:lnTo>
                  <a:lnTo>
                    <a:pt x="1131062" y="457200"/>
                  </a:lnTo>
                  <a:lnTo>
                    <a:pt x="1607312" y="228600"/>
                  </a:lnTo>
                  <a:lnTo>
                    <a:pt x="1131062" y="0"/>
                  </a:lnTo>
                  <a:close/>
                </a:path>
              </a:pathLst>
            </a:custGeom>
            <a:solidFill>
              <a:srgbClr val="FF3300"/>
            </a:solidFill>
          </p:spPr>
          <p:txBody>
            <a:bodyPr wrap="square" lIns="0" tIns="0" rIns="0" bIns="0" rtlCol="0"/>
            <a:lstStyle/>
            <a:p>
              <a:endParaRPr/>
            </a:p>
          </p:txBody>
        </p:sp>
        <p:sp>
          <p:nvSpPr>
            <p:cNvPr id="18" name="object 18"/>
            <p:cNvSpPr/>
            <p:nvPr/>
          </p:nvSpPr>
          <p:spPr>
            <a:xfrm>
              <a:off x="4564888" y="4419600"/>
              <a:ext cx="1607820" cy="457200"/>
            </a:xfrm>
            <a:custGeom>
              <a:avLst/>
              <a:gdLst/>
              <a:ahLst/>
              <a:cxnLst/>
              <a:rect l="l" t="t" r="r" b="b"/>
              <a:pathLst>
                <a:path w="1607820" h="457200">
                  <a:moveTo>
                    <a:pt x="1131062" y="0"/>
                  </a:moveTo>
                  <a:lnTo>
                    <a:pt x="1131062" y="114300"/>
                  </a:lnTo>
                  <a:lnTo>
                    <a:pt x="0" y="114300"/>
                  </a:lnTo>
                  <a:lnTo>
                    <a:pt x="0" y="342900"/>
                  </a:lnTo>
                  <a:lnTo>
                    <a:pt x="1131062" y="342900"/>
                  </a:lnTo>
                  <a:lnTo>
                    <a:pt x="1131062" y="457200"/>
                  </a:lnTo>
                  <a:lnTo>
                    <a:pt x="1607312" y="228600"/>
                  </a:lnTo>
                  <a:lnTo>
                    <a:pt x="1131062" y="0"/>
                  </a:lnTo>
                  <a:close/>
                </a:path>
              </a:pathLst>
            </a:custGeom>
            <a:ln w="12700">
              <a:solidFill>
                <a:srgbClr val="000000"/>
              </a:solidFill>
            </a:ln>
          </p:spPr>
          <p:txBody>
            <a:bodyPr wrap="square" lIns="0" tIns="0" rIns="0" bIns="0" rtlCol="0"/>
            <a:lstStyle/>
            <a:p>
              <a:endParaRPr/>
            </a:p>
          </p:txBody>
        </p:sp>
      </p:grpSp>
      <p:grpSp>
        <p:nvGrpSpPr>
          <p:cNvPr id="19" name="object 19"/>
          <p:cNvGrpSpPr/>
          <p:nvPr/>
        </p:nvGrpSpPr>
        <p:grpSpPr>
          <a:xfrm>
            <a:off x="5903848" y="4527550"/>
            <a:ext cx="132080" cy="241300"/>
            <a:chOff x="4379848" y="4527550"/>
            <a:chExt cx="132080" cy="241300"/>
          </a:xfrm>
        </p:grpSpPr>
        <p:sp>
          <p:nvSpPr>
            <p:cNvPr id="20" name="object 20"/>
            <p:cNvSpPr/>
            <p:nvPr/>
          </p:nvSpPr>
          <p:spPr>
            <a:xfrm>
              <a:off x="4386198" y="4533900"/>
              <a:ext cx="119380" cy="228600"/>
            </a:xfrm>
            <a:custGeom>
              <a:avLst/>
              <a:gdLst/>
              <a:ahLst/>
              <a:cxnLst/>
              <a:rect l="l" t="t" r="r" b="b"/>
              <a:pathLst>
                <a:path w="119379" h="228600">
                  <a:moveTo>
                    <a:pt x="119062" y="0"/>
                  </a:moveTo>
                  <a:lnTo>
                    <a:pt x="0" y="0"/>
                  </a:lnTo>
                  <a:lnTo>
                    <a:pt x="0" y="228600"/>
                  </a:lnTo>
                  <a:lnTo>
                    <a:pt x="119062" y="228600"/>
                  </a:lnTo>
                  <a:lnTo>
                    <a:pt x="119062" y="0"/>
                  </a:lnTo>
                  <a:close/>
                </a:path>
              </a:pathLst>
            </a:custGeom>
            <a:solidFill>
              <a:srgbClr val="FF3300"/>
            </a:solidFill>
          </p:spPr>
          <p:txBody>
            <a:bodyPr wrap="square" lIns="0" tIns="0" rIns="0" bIns="0" rtlCol="0"/>
            <a:lstStyle/>
            <a:p>
              <a:endParaRPr/>
            </a:p>
          </p:txBody>
        </p:sp>
        <p:sp>
          <p:nvSpPr>
            <p:cNvPr id="21" name="object 21"/>
            <p:cNvSpPr/>
            <p:nvPr/>
          </p:nvSpPr>
          <p:spPr>
            <a:xfrm>
              <a:off x="4386198" y="4533900"/>
              <a:ext cx="119380" cy="228600"/>
            </a:xfrm>
            <a:custGeom>
              <a:avLst/>
              <a:gdLst/>
              <a:ahLst/>
              <a:cxnLst/>
              <a:rect l="l" t="t" r="r" b="b"/>
              <a:pathLst>
                <a:path w="119379" h="228600">
                  <a:moveTo>
                    <a:pt x="0" y="228600"/>
                  </a:moveTo>
                  <a:lnTo>
                    <a:pt x="119062" y="228600"/>
                  </a:lnTo>
                  <a:lnTo>
                    <a:pt x="119062" y="0"/>
                  </a:lnTo>
                  <a:lnTo>
                    <a:pt x="0" y="0"/>
                  </a:lnTo>
                  <a:lnTo>
                    <a:pt x="0" y="228600"/>
                  </a:lnTo>
                  <a:close/>
                </a:path>
              </a:pathLst>
            </a:custGeom>
            <a:ln w="12700">
              <a:solidFill>
                <a:srgbClr val="000000"/>
              </a:solidFill>
            </a:ln>
          </p:spPr>
          <p:txBody>
            <a:bodyPr wrap="square" lIns="0" tIns="0" rIns="0" bIns="0" rtlCol="0"/>
            <a:lstStyle/>
            <a:p>
              <a:endParaRPr/>
            </a:p>
          </p:txBody>
        </p:sp>
      </p:grpSp>
      <p:grpSp>
        <p:nvGrpSpPr>
          <p:cNvPr id="22" name="object 22"/>
          <p:cNvGrpSpPr/>
          <p:nvPr/>
        </p:nvGrpSpPr>
        <p:grpSpPr>
          <a:xfrm>
            <a:off x="5784850" y="4527550"/>
            <a:ext cx="72390" cy="241300"/>
            <a:chOff x="4260850" y="4527550"/>
            <a:chExt cx="72390" cy="241300"/>
          </a:xfrm>
        </p:grpSpPr>
        <p:sp>
          <p:nvSpPr>
            <p:cNvPr id="23" name="object 23"/>
            <p:cNvSpPr/>
            <p:nvPr/>
          </p:nvSpPr>
          <p:spPr>
            <a:xfrm>
              <a:off x="4267200" y="4533900"/>
              <a:ext cx="59690" cy="228600"/>
            </a:xfrm>
            <a:custGeom>
              <a:avLst/>
              <a:gdLst/>
              <a:ahLst/>
              <a:cxnLst/>
              <a:rect l="l" t="t" r="r" b="b"/>
              <a:pathLst>
                <a:path w="59689" h="228600">
                  <a:moveTo>
                    <a:pt x="59531" y="0"/>
                  </a:moveTo>
                  <a:lnTo>
                    <a:pt x="0" y="0"/>
                  </a:lnTo>
                  <a:lnTo>
                    <a:pt x="0" y="228600"/>
                  </a:lnTo>
                  <a:lnTo>
                    <a:pt x="59531" y="228600"/>
                  </a:lnTo>
                  <a:lnTo>
                    <a:pt x="59531" y="0"/>
                  </a:lnTo>
                  <a:close/>
                </a:path>
              </a:pathLst>
            </a:custGeom>
            <a:solidFill>
              <a:srgbClr val="FF3300"/>
            </a:solidFill>
          </p:spPr>
          <p:txBody>
            <a:bodyPr wrap="square" lIns="0" tIns="0" rIns="0" bIns="0" rtlCol="0"/>
            <a:lstStyle/>
            <a:p>
              <a:endParaRPr/>
            </a:p>
          </p:txBody>
        </p:sp>
        <p:sp>
          <p:nvSpPr>
            <p:cNvPr id="24" name="object 24"/>
            <p:cNvSpPr/>
            <p:nvPr/>
          </p:nvSpPr>
          <p:spPr>
            <a:xfrm>
              <a:off x="4267200" y="4533900"/>
              <a:ext cx="59690" cy="228600"/>
            </a:xfrm>
            <a:custGeom>
              <a:avLst/>
              <a:gdLst/>
              <a:ahLst/>
              <a:cxnLst/>
              <a:rect l="l" t="t" r="r" b="b"/>
              <a:pathLst>
                <a:path w="59689" h="228600">
                  <a:moveTo>
                    <a:pt x="0" y="228600"/>
                  </a:moveTo>
                  <a:lnTo>
                    <a:pt x="59531" y="228600"/>
                  </a:lnTo>
                  <a:lnTo>
                    <a:pt x="59531" y="0"/>
                  </a:lnTo>
                  <a:lnTo>
                    <a:pt x="0" y="0"/>
                  </a:lnTo>
                  <a:lnTo>
                    <a:pt x="0" y="228600"/>
                  </a:lnTo>
                  <a:close/>
                </a:path>
              </a:pathLst>
            </a:custGeom>
            <a:ln w="12700">
              <a:solidFill>
                <a:srgbClr val="000000"/>
              </a:solidFill>
            </a:ln>
          </p:spPr>
          <p:txBody>
            <a:bodyPr wrap="square" lIns="0" tIns="0" rIns="0" bIns="0" rtlCol="0"/>
            <a:lstStyle/>
            <a:p>
              <a:endParaRPr/>
            </a:p>
          </p:txBody>
        </p:sp>
      </p:grpSp>
      <p:sp>
        <p:nvSpPr>
          <p:cNvPr id="25" name="object 25"/>
          <p:cNvSpPr txBox="1"/>
          <p:nvPr/>
        </p:nvSpPr>
        <p:spPr>
          <a:xfrm>
            <a:off x="7924800" y="2590801"/>
            <a:ext cx="2286000" cy="434093"/>
          </a:xfrm>
          <a:prstGeom prst="rect">
            <a:avLst/>
          </a:prstGeom>
          <a:solidFill>
            <a:srgbClr val="CCEBFF"/>
          </a:solidFill>
          <a:ln w="12700">
            <a:solidFill>
              <a:srgbClr val="000000"/>
            </a:solidFill>
          </a:ln>
        </p:spPr>
        <p:txBody>
          <a:bodyPr vert="horz" wrap="square" lIns="0" tIns="64135" rIns="0" bIns="0" rtlCol="0">
            <a:spAutoFit/>
          </a:bodyPr>
          <a:lstStyle/>
          <a:p>
            <a:pPr marL="423545">
              <a:spcBef>
                <a:spcPts val="505"/>
              </a:spcBef>
            </a:pPr>
            <a:r>
              <a:rPr sz="2400" dirty="0">
                <a:solidFill>
                  <a:srgbClr val="0033CC"/>
                </a:solidFill>
                <a:latin typeface="Arial Black"/>
                <a:cs typeface="Arial Black"/>
              </a:rPr>
              <a:t>Decisión</a:t>
            </a:r>
            <a:endParaRPr sz="2400">
              <a:latin typeface="Arial Black"/>
              <a:cs typeface="Arial Black"/>
            </a:endParaRPr>
          </a:p>
        </p:txBody>
      </p:sp>
      <p:sp>
        <p:nvSpPr>
          <p:cNvPr id="26" name="object 26"/>
          <p:cNvSpPr txBox="1"/>
          <p:nvPr/>
        </p:nvSpPr>
        <p:spPr>
          <a:xfrm>
            <a:off x="7924800" y="4343401"/>
            <a:ext cx="2286000" cy="434733"/>
          </a:xfrm>
          <a:prstGeom prst="rect">
            <a:avLst/>
          </a:prstGeom>
          <a:solidFill>
            <a:srgbClr val="CCEBFF"/>
          </a:solidFill>
          <a:ln w="12700">
            <a:solidFill>
              <a:srgbClr val="000000"/>
            </a:solidFill>
          </a:ln>
        </p:spPr>
        <p:txBody>
          <a:bodyPr vert="horz" wrap="square" lIns="0" tIns="64769" rIns="0" bIns="0" rtlCol="0">
            <a:spAutoFit/>
          </a:bodyPr>
          <a:lstStyle/>
          <a:p>
            <a:pPr marL="315595">
              <a:spcBef>
                <a:spcPts val="509"/>
              </a:spcBef>
            </a:pPr>
            <a:r>
              <a:rPr sz="2400" spc="-5" dirty="0">
                <a:solidFill>
                  <a:srgbClr val="0033CC"/>
                </a:solidFill>
                <a:latin typeface="Arial Black"/>
                <a:cs typeface="Arial Black"/>
              </a:rPr>
              <a:t>Escenario</a:t>
            </a:r>
            <a:endParaRPr sz="2400">
              <a:latin typeface="Arial Black"/>
              <a:cs typeface="Arial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FEC7773-84AA-4EA6-89F4-143764A06176}"/>
              </a:ext>
            </a:extLst>
          </p:cNvPr>
          <p:cNvSpPr>
            <a:spLocks noGrp="1" noChangeArrowheads="1"/>
          </p:cNvSpPr>
          <p:nvPr>
            <p:ph type="title"/>
          </p:nvPr>
        </p:nvSpPr>
        <p:spPr>
          <a:xfrm>
            <a:off x="867747" y="157163"/>
            <a:ext cx="9146981" cy="1143000"/>
          </a:xfrm>
        </p:spPr>
        <p:txBody>
          <a:bodyPr/>
          <a:lstStyle/>
          <a:p>
            <a:pPr eaLnBrk="1" hangingPunct="1"/>
            <a:r>
              <a:rPr lang="en-US" altLang="en-US" sz="3200" b="1" dirty="0" err="1">
                <a:solidFill>
                  <a:schemeClr val="hlink"/>
                </a:solidFill>
                <a:latin typeface="Arial" panose="020B0604020202020204" pitchFamily="34" charset="0"/>
                <a:cs typeface="Times New Roman" panose="02020603050405020304" pitchFamily="18" charset="0"/>
              </a:rPr>
              <a:t>Organización</a:t>
            </a:r>
            <a:r>
              <a:rPr lang="en-US" altLang="en-US" sz="3200" b="1" dirty="0">
                <a:solidFill>
                  <a:schemeClr val="hlink"/>
                </a:solidFill>
                <a:latin typeface="Arial" panose="020B0604020202020204" pitchFamily="34" charset="0"/>
                <a:cs typeface="Times New Roman" panose="02020603050405020304" pitchFamily="18" charset="0"/>
              </a:rPr>
              <a:t> del Plan de </a:t>
            </a:r>
            <a:r>
              <a:rPr lang="en-US" altLang="en-US" sz="3200" b="1" dirty="0" err="1">
                <a:solidFill>
                  <a:schemeClr val="hlink"/>
                </a:solidFill>
                <a:latin typeface="Arial" panose="020B0604020202020204" pitchFamily="34" charset="0"/>
                <a:cs typeface="Times New Roman" panose="02020603050405020304" pitchFamily="18" charset="0"/>
              </a:rPr>
              <a:t>Gestión</a:t>
            </a:r>
            <a:r>
              <a:rPr lang="en-US" altLang="en-US" sz="3200" b="1" dirty="0">
                <a:solidFill>
                  <a:schemeClr val="hlink"/>
                </a:solidFill>
                <a:latin typeface="Arial" panose="020B0604020202020204" pitchFamily="34" charset="0"/>
                <a:cs typeface="Times New Roman" panose="02020603050405020304" pitchFamily="18" charset="0"/>
              </a:rPr>
              <a:t> Ambiental</a:t>
            </a:r>
          </a:p>
        </p:txBody>
      </p:sp>
      <p:sp>
        <p:nvSpPr>
          <p:cNvPr id="92163" name="Rectangle 3">
            <a:extLst>
              <a:ext uri="{FF2B5EF4-FFF2-40B4-BE49-F238E27FC236}">
                <a16:creationId xmlns:a16="http://schemas.microsoft.com/office/drawing/2014/main" id="{839312D1-6EFB-479F-BF8A-E0F9E090B1CC}"/>
              </a:ext>
            </a:extLst>
          </p:cNvPr>
          <p:cNvSpPr>
            <a:spLocks noGrp="1" noChangeArrowheads="1"/>
          </p:cNvSpPr>
          <p:nvPr>
            <p:ph idx="1"/>
          </p:nvPr>
        </p:nvSpPr>
        <p:spPr/>
        <p:txBody>
          <a:bodyPr/>
          <a:lstStyle/>
          <a:p>
            <a:pPr>
              <a:spcBef>
                <a:spcPct val="0"/>
              </a:spcBef>
              <a:buClrTx/>
              <a:buSzTx/>
              <a:buFont typeface="Wingdings" panose="05000000000000000000" pitchFamily="2" charset="2"/>
              <a:buNone/>
            </a:pPr>
            <a:r>
              <a:rPr lang="es-AR" altLang="en-US" b="1">
                <a:solidFill>
                  <a:schemeClr val="tx2"/>
                </a:solidFill>
                <a:latin typeface="Bookman Old Style" panose="02050604050505020204" pitchFamily="18" charset="0"/>
                <a:cs typeface="Times New Roman" panose="02020603050405020304" pitchFamily="18" charset="0"/>
              </a:rPr>
              <a:t>   </a:t>
            </a:r>
            <a:endParaRPr lang="en-US" altLang="en-US" b="1">
              <a:solidFill>
                <a:schemeClr val="tx2"/>
              </a:solidFill>
              <a:latin typeface="Bookman Old Style" panose="02050604050505020204" pitchFamily="18" charset="0"/>
              <a:cs typeface="Times New Roman" panose="02020603050405020304" pitchFamily="18" charset="0"/>
            </a:endParaRPr>
          </a:p>
        </p:txBody>
      </p:sp>
      <p:sp>
        <p:nvSpPr>
          <p:cNvPr id="40964" name="AutoShape 4">
            <a:extLst>
              <a:ext uri="{FF2B5EF4-FFF2-40B4-BE49-F238E27FC236}">
                <a16:creationId xmlns:a16="http://schemas.microsoft.com/office/drawing/2014/main" id="{29688FAB-C717-45CB-BD11-4897F9F5A0A7}"/>
              </a:ext>
            </a:extLst>
          </p:cNvPr>
          <p:cNvSpPr>
            <a:spLocks noChangeArrowheads="1"/>
          </p:cNvSpPr>
          <p:nvPr/>
        </p:nvSpPr>
        <p:spPr bwMode="auto">
          <a:xfrm>
            <a:off x="2424113" y="1052513"/>
            <a:ext cx="8064500" cy="1223962"/>
          </a:xfrm>
          <a:prstGeom prst="triangle">
            <a:avLst>
              <a:gd name="adj" fmla="val 50000"/>
            </a:avLst>
          </a:prstGeom>
          <a:solidFill>
            <a:srgbClr val="D29E94"/>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40965" name="Text Box 5">
            <a:extLst>
              <a:ext uri="{FF2B5EF4-FFF2-40B4-BE49-F238E27FC236}">
                <a16:creationId xmlns:a16="http://schemas.microsoft.com/office/drawing/2014/main" id="{24E9B457-B789-43C0-898C-5A53065B39F8}"/>
              </a:ext>
            </a:extLst>
          </p:cNvPr>
          <p:cNvSpPr txBox="1">
            <a:spLocks noChangeArrowheads="1"/>
          </p:cNvSpPr>
          <p:nvPr/>
        </p:nvSpPr>
        <p:spPr bwMode="auto">
          <a:xfrm>
            <a:off x="4092402" y="179705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n-US" sz="2400" dirty="0">
                <a:latin typeface="Tahoma" panose="020B0604030504040204" pitchFamily="34" charset="0"/>
              </a:rPr>
              <a:t>PLAN DE GESTION AMBIENTAL</a:t>
            </a:r>
            <a:endParaRPr lang="es-ES" altLang="en-US" sz="2400" dirty="0">
              <a:latin typeface="Tahoma" panose="020B0604030504040204" pitchFamily="34" charset="0"/>
            </a:endParaRPr>
          </a:p>
        </p:txBody>
      </p:sp>
      <p:sp>
        <p:nvSpPr>
          <p:cNvPr id="40966" name="Rectangle 8">
            <a:extLst>
              <a:ext uri="{FF2B5EF4-FFF2-40B4-BE49-F238E27FC236}">
                <a16:creationId xmlns:a16="http://schemas.microsoft.com/office/drawing/2014/main" id="{A74C5127-BDA4-4684-B064-71E1D1EFFBB6}"/>
              </a:ext>
            </a:extLst>
          </p:cNvPr>
          <p:cNvSpPr>
            <a:spLocks noChangeArrowheads="1"/>
          </p:cNvSpPr>
          <p:nvPr/>
        </p:nvSpPr>
        <p:spPr bwMode="auto">
          <a:xfrm rot="10800000">
            <a:off x="4224338" y="2349500"/>
            <a:ext cx="1295400" cy="3048000"/>
          </a:xfrm>
          <a:prstGeom prst="rect">
            <a:avLst/>
          </a:prstGeom>
          <a:solidFill>
            <a:srgbClr val="D29E94"/>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2400">
                <a:solidFill>
                  <a:schemeClr val="bg2"/>
                </a:solidFill>
                <a:latin typeface="Tahoma" panose="020B0604030504040204" pitchFamily="34" charset="0"/>
              </a:rPr>
              <a:t>Preservación de los</a:t>
            </a:r>
          </a:p>
          <a:p>
            <a:pPr algn="ctr" eaLnBrk="1" hangingPunct="1"/>
            <a:r>
              <a:rPr lang="es-ES" altLang="en-US" sz="2400">
                <a:solidFill>
                  <a:schemeClr val="bg2"/>
                </a:solidFill>
                <a:latin typeface="Tahoma" panose="020B0604030504040204" pitchFamily="34" charset="0"/>
              </a:rPr>
              <a:t> recursos hídricos</a:t>
            </a:r>
          </a:p>
        </p:txBody>
      </p:sp>
      <p:sp>
        <p:nvSpPr>
          <p:cNvPr id="40967" name="Rectangle 9">
            <a:extLst>
              <a:ext uri="{FF2B5EF4-FFF2-40B4-BE49-F238E27FC236}">
                <a16:creationId xmlns:a16="http://schemas.microsoft.com/office/drawing/2014/main" id="{D734D55D-0FEA-4ACD-8E8C-DC31EDD4E85D}"/>
              </a:ext>
            </a:extLst>
          </p:cNvPr>
          <p:cNvSpPr>
            <a:spLocks noChangeArrowheads="1"/>
          </p:cNvSpPr>
          <p:nvPr/>
        </p:nvSpPr>
        <p:spPr bwMode="auto">
          <a:xfrm rot="10808623">
            <a:off x="5951538" y="2349500"/>
            <a:ext cx="1143000" cy="3048000"/>
          </a:xfrm>
          <a:prstGeom prst="rect">
            <a:avLst/>
          </a:prstGeom>
          <a:solidFill>
            <a:srgbClr val="D29E94"/>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MX" altLang="en-US" sz="2400">
              <a:solidFill>
                <a:schemeClr val="bg2"/>
              </a:solidFill>
              <a:latin typeface="Tahoma" panose="020B0604030504040204" pitchFamily="34" charset="0"/>
            </a:endParaRPr>
          </a:p>
          <a:p>
            <a:pPr algn="ctr" eaLnBrk="1" hangingPunct="1"/>
            <a:r>
              <a:rPr lang="es-MX" altLang="en-US" sz="2400">
                <a:solidFill>
                  <a:schemeClr val="bg2"/>
                </a:solidFill>
                <a:latin typeface="Tahoma" panose="020B0604030504040204" pitchFamily="34" charset="0"/>
              </a:rPr>
              <a:t> Manejo de residuos</a:t>
            </a:r>
          </a:p>
          <a:p>
            <a:pPr algn="ctr" eaLnBrk="1" hangingPunct="1"/>
            <a:r>
              <a:rPr lang="es-MX" altLang="en-US" sz="2400">
                <a:solidFill>
                  <a:schemeClr val="bg2"/>
                </a:solidFill>
                <a:latin typeface="Tahoma" panose="020B0604030504040204" pitchFamily="34" charset="0"/>
              </a:rPr>
              <a:t> y efluentes</a:t>
            </a:r>
            <a:endParaRPr lang="es-ES" altLang="en-US" sz="2400">
              <a:solidFill>
                <a:schemeClr val="bg2"/>
              </a:solidFill>
              <a:latin typeface="Tahoma" panose="020B0604030504040204" pitchFamily="34" charset="0"/>
            </a:endParaRPr>
          </a:p>
        </p:txBody>
      </p:sp>
      <p:sp>
        <p:nvSpPr>
          <p:cNvPr id="40968" name="Rectangle 10">
            <a:extLst>
              <a:ext uri="{FF2B5EF4-FFF2-40B4-BE49-F238E27FC236}">
                <a16:creationId xmlns:a16="http://schemas.microsoft.com/office/drawing/2014/main" id="{5E9C7182-60A4-4C39-8DD3-1E532BE534DF}"/>
              </a:ext>
            </a:extLst>
          </p:cNvPr>
          <p:cNvSpPr>
            <a:spLocks noChangeArrowheads="1"/>
          </p:cNvSpPr>
          <p:nvPr/>
        </p:nvSpPr>
        <p:spPr bwMode="auto">
          <a:xfrm>
            <a:off x="4440238" y="29241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40969" name="Text Box 11">
            <a:extLst>
              <a:ext uri="{FF2B5EF4-FFF2-40B4-BE49-F238E27FC236}">
                <a16:creationId xmlns:a16="http://schemas.microsoft.com/office/drawing/2014/main" id="{7CDD74A9-1AD0-4620-B90A-C0C31D014472}"/>
              </a:ext>
            </a:extLst>
          </p:cNvPr>
          <p:cNvSpPr txBox="1">
            <a:spLocks noChangeArrowheads="1"/>
          </p:cNvSpPr>
          <p:nvPr/>
        </p:nvSpPr>
        <p:spPr bwMode="auto">
          <a:xfrm>
            <a:off x="2566989" y="5661026"/>
            <a:ext cx="7850187" cy="466725"/>
          </a:xfrm>
          <a:prstGeom prst="rect">
            <a:avLst/>
          </a:prstGeom>
          <a:solidFill>
            <a:srgbClr val="D29E9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400">
                <a:solidFill>
                  <a:schemeClr val="tx2"/>
                </a:solidFill>
              </a:rPr>
              <a:t>Comunicación</a:t>
            </a:r>
          </a:p>
        </p:txBody>
      </p:sp>
      <p:sp>
        <p:nvSpPr>
          <p:cNvPr id="40970" name="Text Box 12">
            <a:extLst>
              <a:ext uri="{FF2B5EF4-FFF2-40B4-BE49-F238E27FC236}">
                <a16:creationId xmlns:a16="http://schemas.microsoft.com/office/drawing/2014/main" id="{28F9BA32-EC77-4E3C-9540-186B33CA8FD6}"/>
              </a:ext>
            </a:extLst>
          </p:cNvPr>
          <p:cNvSpPr txBox="1">
            <a:spLocks noChangeArrowheads="1"/>
          </p:cNvSpPr>
          <p:nvPr/>
        </p:nvSpPr>
        <p:spPr bwMode="auto">
          <a:xfrm>
            <a:off x="2566989" y="6165851"/>
            <a:ext cx="7850187" cy="466725"/>
          </a:xfrm>
          <a:prstGeom prst="rect">
            <a:avLst/>
          </a:prstGeom>
          <a:solidFill>
            <a:srgbClr val="D29E9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400">
                <a:solidFill>
                  <a:schemeClr val="tx2"/>
                </a:solidFill>
              </a:rPr>
              <a:t>Capacitación</a:t>
            </a:r>
          </a:p>
        </p:txBody>
      </p:sp>
      <p:sp>
        <p:nvSpPr>
          <p:cNvPr id="40971" name="Rectangle 13">
            <a:extLst>
              <a:ext uri="{FF2B5EF4-FFF2-40B4-BE49-F238E27FC236}">
                <a16:creationId xmlns:a16="http://schemas.microsoft.com/office/drawing/2014/main" id="{92F222C8-EEBA-42AD-8584-9277E4B71D9A}"/>
              </a:ext>
            </a:extLst>
          </p:cNvPr>
          <p:cNvSpPr>
            <a:spLocks noChangeArrowheads="1"/>
          </p:cNvSpPr>
          <p:nvPr/>
        </p:nvSpPr>
        <p:spPr bwMode="auto">
          <a:xfrm rot="10808623">
            <a:off x="2566988" y="2349500"/>
            <a:ext cx="1143000" cy="3048000"/>
          </a:xfrm>
          <a:prstGeom prst="rect">
            <a:avLst/>
          </a:prstGeom>
          <a:solidFill>
            <a:srgbClr val="D29E94"/>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MX" altLang="en-US" sz="2400">
              <a:solidFill>
                <a:schemeClr val="bg2"/>
              </a:solidFill>
              <a:latin typeface="Tahoma" panose="020B0604030504040204" pitchFamily="34" charset="0"/>
            </a:endParaRPr>
          </a:p>
          <a:p>
            <a:pPr algn="ctr" eaLnBrk="1" hangingPunct="1"/>
            <a:r>
              <a:rPr lang="es-MX" altLang="en-US" sz="2400">
                <a:solidFill>
                  <a:schemeClr val="bg2"/>
                </a:solidFill>
                <a:latin typeface="Tahoma" panose="020B0604030504040204" pitchFamily="34" charset="0"/>
              </a:rPr>
              <a:t> Preservación de flora </a:t>
            </a:r>
          </a:p>
          <a:p>
            <a:pPr algn="ctr" eaLnBrk="1" hangingPunct="1"/>
            <a:r>
              <a:rPr lang="es-MX" altLang="en-US" sz="2400">
                <a:solidFill>
                  <a:schemeClr val="bg2"/>
                </a:solidFill>
                <a:latin typeface="Tahoma" panose="020B0604030504040204" pitchFamily="34" charset="0"/>
              </a:rPr>
              <a:t>y fauna</a:t>
            </a:r>
            <a:endParaRPr lang="es-ES" altLang="en-US" sz="2400">
              <a:solidFill>
                <a:schemeClr val="bg2"/>
              </a:solidFill>
              <a:latin typeface="Tahoma" panose="020B0604030504040204" pitchFamily="34" charset="0"/>
            </a:endParaRPr>
          </a:p>
        </p:txBody>
      </p:sp>
      <p:sp>
        <p:nvSpPr>
          <p:cNvPr id="40972" name="Rectangle 14">
            <a:extLst>
              <a:ext uri="{FF2B5EF4-FFF2-40B4-BE49-F238E27FC236}">
                <a16:creationId xmlns:a16="http://schemas.microsoft.com/office/drawing/2014/main" id="{C278ED8F-3CF2-43DC-BD29-438856BD2A87}"/>
              </a:ext>
            </a:extLst>
          </p:cNvPr>
          <p:cNvSpPr>
            <a:spLocks noChangeArrowheads="1"/>
          </p:cNvSpPr>
          <p:nvPr/>
        </p:nvSpPr>
        <p:spPr bwMode="auto">
          <a:xfrm rot="10800000">
            <a:off x="7535863" y="2349500"/>
            <a:ext cx="1295400" cy="3048000"/>
          </a:xfrm>
          <a:prstGeom prst="rect">
            <a:avLst/>
          </a:prstGeom>
          <a:solidFill>
            <a:srgbClr val="D29E94"/>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2400">
                <a:solidFill>
                  <a:schemeClr val="bg2"/>
                </a:solidFill>
                <a:latin typeface="Tahoma" panose="020B0604030504040204" pitchFamily="34" charset="0"/>
              </a:rPr>
              <a:t>Protección de Suelos</a:t>
            </a:r>
          </a:p>
        </p:txBody>
      </p:sp>
      <p:sp>
        <p:nvSpPr>
          <p:cNvPr id="40973" name="Rectangle 15">
            <a:extLst>
              <a:ext uri="{FF2B5EF4-FFF2-40B4-BE49-F238E27FC236}">
                <a16:creationId xmlns:a16="http://schemas.microsoft.com/office/drawing/2014/main" id="{D2A04927-4EB5-4057-9949-09EC51067C37}"/>
              </a:ext>
            </a:extLst>
          </p:cNvPr>
          <p:cNvSpPr>
            <a:spLocks noChangeArrowheads="1"/>
          </p:cNvSpPr>
          <p:nvPr/>
        </p:nvSpPr>
        <p:spPr bwMode="auto">
          <a:xfrm rot="10800000">
            <a:off x="9048750" y="2349500"/>
            <a:ext cx="1295400" cy="3048000"/>
          </a:xfrm>
          <a:prstGeom prst="rect">
            <a:avLst/>
          </a:prstGeom>
          <a:solidFill>
            <a:srgbClr val="D29E94"/>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2400">
                <a:solidFill>
                  <a:schemeClr val="bg2"/>
                </a:solidFill>
                <a:latin typeface="Tahoma" panose="020B0604030504040204" pitchFamily="34" charset="0"/>
              </a:rPr>
              <a:t>Contingencias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ED1148C3-3233-473C-8127-5010565C7E44}"/>
              </a:ext>
            </a:extLst>
          </p:cNvPr>
          <p:cNvSpPr>
            <a:spLocks noGrp="1" noChangeArrowheads="1"/>
          </p:cNvSpPr>
          <p:nvPr>
            <p:ph type="title"/>
          </p:nvPr>
        </p:nvSpPr>
        <p:spPr>
          <a:xfrm>
            <a:off x="1435392" y="530938"/>
            <a:ext cx="7772400" cy="1143000"/>
          </a:xfrm>
        </p:spPr>
        <p:txBody>
          <a:bodyPr/>
          <a:lstStyle/>
          <a:p>
            <a:pPr marL="285750" indent="-285750"/>
            <a:r>
              <a:rPr lang="es-ES_tradnl" altLang="en-US" sz="3200" b="1" dirty="0">
                <a:solidFill>
                  <a:schemeClr val="hlink"/>
                </a:solidFill>
                <a:latin typeface="Arial" panose="020B0604020202020204" pitchFamily="34" charset="0"/>
              </a:rPr>
              <a:t>Programas de Gestión Ambiental</a:t>
            </a:r>
          </a:p>
        </p:txBody>
      </p:sp>
      <p:sp>
        <p:nvSpPr>
          <p:cNvPr id="41987" name="Text Box 5">
            <a:extLst>
              <a:ext uri="{FF2B5EF4-FFF2-40B4-BE49-F238E27FC236}">
                <a16:creationId xmlns:a16="http://schemas.microsoft.com/office/drawing/2014/main" id="{3582C516-0FC5-47A0-BD9B-C382CA2E8812}"/>
              </a:ext>
            </a:extLst>
          </p:cNvPr>
          <p:cNvSpPr>
            <a:spLocks noGrp="1" noChangeArrowheads="1"/>
          </p:cNvSpPr>
          <p:nvPr>
            <p:ph idx="1"/>
          </p:nvPr>
        </p:nvSpPr>
        <p:spPr/>
        <p:txBody>
          <a:bodyPr/>
          <a:lstStyle/>
          <a:p>
            <a:pPr eaLnBrk="1" hangingPunct="1">
              <a:buClr>
                <a:schemeClr val="hlink"/>
              </a:buClr>
              <a:buFont typeface="Wingdings" panose="05000000000000000000" pitchFamily="2" charset="2"/>
              <a:buChar char="q"/>
            </a:pPr>
            <a:r>
              <a:rPr lang="es-ES_tradnl" altLang="en-US" b="1"/>
              <a:t> ¿QUÉ OBJETIVOS POSEE?</a:t>
            </a:r>
          </a:p>
          <a:p>
            <a:pPr eaLnBrk="1" hangingPunct="1">
              <a:buClr>
                <a:schemeClr val="hlink"/>
              </a:buClr>
              <a:buFont typeface="Wingdings" panose="05000000000000000000" pitchFamily="2" charset="2"/>
              <a:buChar char="q"/>
            </a:pPr>
            <a:r>
              <a:rPr lang="es-ES_tradnl" altLang="en-US" b="1"/>
              <a:t> ¿QUÉ ACCIONES SE  DEBEN DESARROLLAR?</a:t>
            </a:r>
          </a:p>
          <a:p>
            <a:pPr eaLnBrk="1" hangingPunct="1">
              <a:buClr>
                <a:schemeClr val="hlink"/>
              </a:buClr>
              <a:buFont typeface="Wingdings" panose="05000000000000000000" pitchFamily="2" charset="2"/>
              <a:buChar char="q"/>
            </a:pPr>
            <a:r>
              <a:rPr lang="es-ES_tradnl" altLang="en-US" b="1"/>
              <a:t> ¿CUÁNDO LLEVARLAS ADELANTE? </a:t>
            </a:r>
          </a:p>
          <a:p>
            <a:pPr eaLnBrk="1" hangingPunct="1">
              <a:buClr>
                <a:schemeClr val="hlink"/>
              </a:buClr>
              <a:buFont typeface="Wingdings" panose="05000000000000000000" pitchFamily="2" charset="2"/>
              <a:buChar char="q"/>
            </a:pPr>
            <a:r>
              <a:rPr lang="es-ES_tradnl" altLang="en-US" b="1"/>
              <a:t> ¿QUIÉN ES EL RESPONSABLE  DE EJECUTARLAS? </a:t>
            </a:r>
          </a:p>
          <a:p>
            <a:pPr eaLnBrk="1" hangingPunct="1">
              <a:buClr>
                <a:schemeClr val="hlink"/>
              </a:buClr>
              <a:buFont typeface="Wingdings" panose="05000000000000000000" pitchFamily="2" charset="2"/>
              <a:buChar char="q"/>
            </a:pPr>
            <a:r>
              <a:rPr lang="es-ES_tradnl" altLang="en-US" b="1"/>
              <a:t> ¿CON QUÉ RECURSOS SE CUENTAN?</a:t>
            </a:r>
          </a:p>
          <a:p>
            <a:pPr eaLnBrk="1" hangingPunct="1">
              <a:buClr>
                <a:schemeClr val="hlink"/>
              </a:buClr>
              <a:buFont typeface="Wingdings" panose="05000000000000000000" pitchFamily="2" charset="2"/>
              <a:buChar char="q"/>
            </a:pPr>
            <a:r>
              <a:rPr lang="es-ES_tradnl" altLang="en-US" b="1"/>
              <a:t> ¿QUÉ INDICADORES DE CUMPLIMIENTO POSEE?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C20E379-8E59-4CE2-A7F9-3E7C103CC163}"/>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Los Indicadores Ambientales en los Planes de Gestión Ambiental</a:t>
            </a:r>
          </a:p>
        </p:txBody>
      </p:sp>
      <p:sp>
        <p:nvSpPr>
          <p:cNvPr id="130051" name="Text Box 3">
            <a:extLst>
              <a:ext uri="{FF2B5EF4-FFF2-40B4-BE49-F238E27FC236}">
                <a16:creationId xmlns:a16="http://schemas.microsoft.com/office/drawing/2014/main" id="{5A851CF5-2408-4BE5-B2AF-D07AE4F1575D}"/>
              </a:ext>
            </a:extLst>
          </p:cNvPr>
          <p:cNvSpPr txBox="1">
            <a:spLocks noChangeArrowheads="1"/>
          </p:cNvSpPr>
          <p:nvPr/>
        </p:nvSpPr>
        <p:spPr bwMode="auto">
          <a:xfrm>
            <a:off x="2279650" y="1557338"/>
            <a:ext cx="8064500" cy="2976562"/>
          </a:xfrm>
          <a:prstGeom prst="rect">
            <a:avLst/>
          </a:prstGeom>
          <a:noFill/>
          <a:ln w="9525">
            <a:noFill/>
            <a:miter lim="800000"/>
            <a:headEnd/>
            <a:tailEnd/>
          </a:ln>
          <a:effectLst/>
        </p:spPr>
        <p:txBody>
          <a:bodyPr>
            <a:spAutoFit/>
          </a:bodyPr>
          <a:lstStyle/>
          <a:p>
            <a:pPr eaLnBrk="1" hangingPunct="1">
              <a:spcBef>
                <a:spcPct val="50000"/>
              </a:spcBef>
              <a:defRPr/>
            </a:pPr>
            <a:r>
              <a:rPr lang="es-ES_tradnl"/>
              <a:t>Los </a:t>
            </a:r>
            <a:r>
              <a:rPr lang="es-ES_tradnl" b="1">
                <a:solidFill>
                  <a:schemeClr val="tx2"/>
                </a:solidFill>
              </a:rPr>
              <a:t>Indicadores Ambientales</a:t>
            </a:r>
            <a:r>
              <a:rPr lang="es-ES_tradnl"/>
              <a:t> proporcionan información oportuna, precisa y fiable acerca de un ambiente en particular y el desarrollo sustentable a la hora de tomar decisiones. Estos poseen el potencial de constituir importantes herramientas sustentadas científica y técnicamente. Además, facilitan el acceso a dicha información a los diferentes  usuarios, permitiendo transformar la información en acción </a:t>
            </a:r>
            <a:r>
              <a:rPr lang="es-ES_tradnl" b="1" i="1">
                <a:latin typeface="Bookman Old Style" pitchFamily="18" charset="0"/>
              </a:rPr>
              <a:t>(CIAT – Banco Mundial </a:t>
            </a:r>
            <a:r>
              <a:rPr lang="es-ES_tradnl" b="1" i="1">
                <a:effectLst>
                  <a:outerShdw blurRad="38100" dist="38100" dir="2700000" algn="tl">
                    <a:srgbClr val="FFFFFF"/>
                  </a:outerShdw>
                </a:effectLst>
                <a:latin typeface="Bookman Old Style" pitchFamily="18" charset="0"/>
              </a:rPr>
              <a:t>–</a:t>
            </a:r>
            <a:r>
              <a:rPr lang="es-ES_tradnl" b="1" i="1">
                <a:latin typeface="Bookman Old Style" pitchFamily="18" charset="0"/>
              </a:rPr>
              <a:t> PNUMA, citado en Autoridad Nacional del Ambiente, 2000)</a:t>
            </a:r>
            <a:r>
              <a:rPr lang="es-ES_tradnl"/>
              <a:t>.</a:t>
            </a:r>
          </a:p>
          <a:p>
            <a:pPr eaLnBrk="1" hangingPunct="1">
              <a:spcBef>
                <a:spcPct val="50000"/>
              </a:spcBef>
              <a:defRPr/>
            </a:pPr>
            <a:r>
              <a:rPr lang="es-ES_tradnl" b="1">
                <a:solidFill>
                  <a:schemeClr val="tx2"/>
                </a:solidFill>
              </a:rPr>
              <a:t>Indicador Ambiental:</a:t>
            </a:r>
            <a:r>
              <a:rPr lang="es-ES_tradnl"/>
              <a:t> Parámetro o valor derivado de ciertos parámetros, que proporciona información sobre el estado del medio ambiente, describe dicho estado o se refiere a éste </a:t>
            </a:r>
            <a:r>
              <a:rPr lang="es-ES_tradnl" b="1" i="1">
                <a:latin typeface="Bookman Old Style" pitchFamily="18" charset="0"/>
              </a:rPr>
              <a:t>(Larry W Canter 2003).</a:t>
            </a:r>
          </a:p>
        </p:txBody>
      </p:sp>
      <p:sp>
        <p:nvSpPr>
          <p:cNvPr id="43012" name="Text Box 4">
            <a:extLst>
              <a:ext uri="{FF2B5EF4-FFF2-40B4-BE49-F238E27FC236}">
                <a16:creationId xmlns:a16="http://schemas.microsoft.com/office/drawing/2014/main" id="{5D604BFA-A865-4FD2-9C11-E196D506924B}"/>
              </a:ext>
            </a:extLst>
          </p:cNvPr>
          <p:cNvSpPr txBox="1">
            <a:spLocks noChangeArrowheads="1"/>
          </p:cNvSpPr>
          <p:nvPr/>
        </p:nvSpPr>
        <p:spPr bwMode="auto">
          <a:xfrm>
            <a:off x="2711450" y="4652963"/>
            <a:ext cx="76327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s-ES_tradnl" altLang="en-US" b="1">
                <a:solidFill>
                  <a:schemeClr val="tx2"/>
                </a:solidFill>
              </a:rPr>
              <a:t> Resumir la información ambiental existente.</a:t>
            </a:r>
          </a:p>
          <a:p>
            <a:pPr eaLnBrk="1" hangingPunct="1">
              <a:spcBef>
                <a:spcPct val="50000"/>
              </a:spcBef>
              <a:buFont typeface="Wingdings" panose="05000000000000000000" pitchFamily="2" charset="2"/>
              <a:buChar char="v"/>
            </a:pPr>
            <a:r>
              <a:rPr lang="es-ES_tradnl" altLang="en-US" b="1">
                <a:solidFill>
                  <a:schemeClr val="tx2"/>
                </a:solidFill>
              </a:rPr>
              <a:t> Comunicar la información sobre la calidad del medio afectado.</a:t>
            </a:r>
          </a:p>
          <a:p>
            <a:pPr eaLnBrk="1" hangingPunct="1">
              <a:spcBef>
                <a:spcPct val="50000"/>
              </a:spcBef>
              <a:buFont typeface="Wingdings" panose="05000000000000000000" pitchFamily="2" charset="2"/>
              <a:buChar char="v"/>
            </a:pPr>
            <a:r>
              <a:rPr lang="es-ES_tradnl" altLang="en-US" b="1">
                <a:solidFill>
                  <a:schemeClr val="tx2"/>
                </a:solidFill>
              </a:rPr>
              <a:t> Evaluar la vulnerabilidad a la contaminación de una determinada categoría ambiental</a:t>
            </a:r>
          </a:p>
          <a:p>
            <a:pPr eaLnBrk="1" hangingPunct="1">
              <a:spcBef>
                <a:spcPct val="50000"/>
              </a:spcBef>
              <a:buFont typeface="Wingdings" panose="05000000000000000000" pitchFamily="2" charset="2"/>
              <a:buChar char="v"/>
            </a:pPr>
            <a:r>
              <a:rPr lang="es-ES_tradnl" altLang="en-US" b="1">
                <a:solidFill>
                  <a:schemeClr val="tx2"/>
                </a:solidFill>
              </a:rPr>
              <a:t> Centrarse selectivamente en los factores ambientales claves</a:t>
            </a:r>
          </a:p>
        </p:txBody>
      </p:sp>
      <p:sp>
        <p:nvSpPr>
          <p:cNvPr id="43014" name="AutoShape 6">
            <a:extLst>
              <a:ext uri="{FF2B5EF4-FFF2-40B4-BE49-F238E27FC236}">
                <a16:creationId xmlns:a16="http://schemas.microsoft.com/office/drawing/2014/main" id="{3E2AD05E-903C-4043-8019-7E6E7D0A7606}"/>
              </a:ext>
            </a:extLst>
          </p:cNvPr>
          <p:cNvSpPr>
            <a:spLocks noChangeArrowheads="1"/>
          </p:cNvSpPr>
          <p:nvPr/>
        </p:nvSpPr>
        <p:spPr bwMode="auto">
          <a:xfrm>
            <a:off x="1524000" y="3068639"/>
            <a:ext cx="755650" cy="2592387"/>
          </a:xfrm>
          <a:prstGeom prst="curvedRightArrow">
            <a:avLst>
              <a:gd name="adj1" fmla="val 8640"/>
              <a:gd name="adj2" fmla="val 137227"/>
              <a:gd name="adj3" fmla="val 33333"/>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2" name="Rectangle 40">
            <a:extLst>
              <a:ext uri="{FF2B5EF4-FFF2-40B4-BE49-F238E27FC236}">
                <a16:creationId xmlns:a16="http://schemas.microsoft.com/office/drawing/2014/main" id="{402A900A-5C94-407E-8FC7-9E7153BC6937}"/>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Los Indicadores Ambientales en los Planes de Gestión Ambiental</a:t>
            </a:r>
          </a:p>
        </p:txBody>
      </p:sp>
      <p:graphicFrame>
        <p:nvGraphicFramePr>
          <p:cNvPr id="131074" name="Group 2">
            <a:extLst>
              <a:ext uri="{FF2B5EF4-FFF2-40B4-BE49-F238E27FC236}">
                <a16:creationId xmlns:a16="http://schemas.microsoft.com/office/drawing/2014/main" id="{B7F0DB41-FE5D-4FA5-9AE8-64BC7F63B47A}"/>
              </a:ext>
            </a:extLst>
          </p:cNvPr>
          <p:cNvGraphicFramePr>
            <a:graphicFrameLocks noGrp="1"/>
          </p:cNvGraphicFramePr>
          <p:nvPr>
            <p:ph type="tbl" idx="1"/>
          </p:nvPr>
        </p:nvGraphicFramePr>
        <p:xfrm>
          <a:off x="2438400" y="1600201"/>
          <a:ext cx="7772400" cy="4811714"/>
        </p:xfrm>
        <a:graphic>
          <a:graphicData uri="http://schemas.openxmlformats.org/drawingml/2006/table">
            <a:tbl>
              <a:tblPr/>
              <a:tblGrid>
                <a:gridCol w="2433638">
                  <a:extLst>
                    <a:ext uri="{9D8B030D-6E8A-4147-A177-3AD203B41FA5}">
                      <a16:colId xmlns:a16="http://schemas.microsoft.com/office/drawing/2014/main" val="20000"/>
                    </a:ext>
                  </a:extLst>
                </a:gridCol>
                <a:gridCol w="2747962">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01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000" b="1" i="0" u="none" strike="noStrike" cap="none" normalizeH="0" baseline="0">
                          <a:ln>
                            <a:noFill/>
                          </a:ln>
                          <a:solidFill>
                            <a:schemeClr val="tx1"/>
                          </a:solidFill>
                          <a:effectLst/>
                          <a:latin typeface="Arial" pitchFamily="34" charset="0"/>
                        </a:rPr>
                        <a:t>Confiabilidad de los datos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E94"/>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000" b="1" i="0" u="none" strike="noStrike" cap="none" normalizeH="0" baseline="0">
                          <a:ln>
                            <a:noFill/>
                          </a:ln>
                          <a:solidFill>
                            <a:schemeClr val="tx1"/>
                          </a:solidFill>
                          <a:effectLst/>
                          <a:latin typeface="Arial" pitchFamily="34" charset="0"/>
                        </a:rPr>
                        <a:t>Relación con los problemas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E94"/>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000" b="1" i="0" u="none" strike="noStrike" cap="none" normalizeH="0" baseline="0">
                          <a:ln>
                            <a:noFill/>
                          </a:ln>
                          <a:solidFill>
                            <a:schemeClr val="tx1"/>
                          </a:solidFill>
                          <a:effectLst/>
                          <a:latin typeface="Arial" pitchFamily="34" charset="0"/>
                        </a:rPr>
                        <a:t>Utilidad para el Usuario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E94"/>
                    </a:solid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Validez Científica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Representatividad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Aplicabilidad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Medición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Conveniencia de escalas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No redundancia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Disponibilidad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Cobertura Geográfica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Comprensibilidad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Calidad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Sensibilidad a los cambios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Valor de Referencia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Costo-Eficiencia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Especificidad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Retrospectivo-Predictivo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Series Temporales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Conexión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Comparabilidad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Accesibilidad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ES" sz="1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1800" b="0" i="0" u="none" strike="noStrike" cap="none" normalizeH="0" baseline="0">
                          <a:ln>
                            <a:noFill/>
                          </a:ln>
                          <a:solidFill>
                            <a:schemeClr val="tx1"/>
                          </a:solidFill>
                          <a:effectLst/>
                          <a:latin typeface="Arial" pitchFamily="34" charset="0"/>
                        </a:rPr>
                        <a:t>Oportunidad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73" name="Text Box 41">
            <a:extLst>
              <a:ext uri="{FF2B5EF4-FFF2-40B4-BE49-F238E27FC236}">
                <a16:creationId xmlns:a16="http://schemas.microsoft.com/office/drawing/2014/main" id="{C7269B5A-9B60-42AF-9DEA-CCA7DB55123A}"/>
              </a:ext>
            </a:extLst>
          </p:cNvPr>
          <p:cNvSpPr txBox="1">
            <a:spLocks noChangeArrowheads="1"/>
          </p:cNvSpPr>
          <p:nvPr/>
        </p:nvSpPr>
        <p:spPr bwMode="auto">
          <a:xfrm>
            <a:off x="2855914" y="6491288"/>
            <a:ext cx="597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a:t>(Fuente EPA,  1995)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A342B811-6632-4A33-8334-870AE07A0242}"/>
              </a:ext>
            </a:extLst>
          </p:cNvPr>
          <p:cNvSpPr>
            <a:spLocks noChangeArrowheads="1"/>
          </p:cNvSpPr>
          <p:nvPr/>
        </p:nvSpPr>
        <p:spPr bwMode="auto">
          <a:xfrm>
            <a:off x="727788" y="404814"/>
            <a:ext cx="9687800" cy="1074653"/>
          </a:xfrm>
          <a:prstGeom prst="rect">
            <a:avLst/>
          </a:prstGeom>
          <a:noFill/>
          <a:ln w="12700">
            <a:noFill/>
            <a:miter lim="800000"/>
            <a:headEnd/>
            <a:tailEnd/>
          </a:ln>
          <a:effectLst/>
        </p:spPr>
        <p:txBody>
          <a:bodyPr wrap="square" lIns="90488" tIns="44450" rIns="90488" bIns="44450">
            <a:spAutoFit/>
          </a:bodyPr>
          <a:lstStyle/>
          <a:p>
            <a:pPr>
              <a:defRPr/>
            </a:pPr>
            <a:r>
              <a:rPr lang="es-ES_tradnl" sz="2400" b="1" dirty="0">
                <a:latin typeface="Bookman Old Style" pitchFamily="18" charset="0"/>
              </a:rPr>
              <a:t> </a:t>
            </a:r>
            <a:r>
              <a:rPr lang="es-ES_tradnl" sz="3200" b="1" dirty="0">
                <a:solidFill>
                  <a:schemeClr val="hlink"/>
                </a:solidFill>
              </a:rPr>
              <a:t>Algunos parámetros utilizados en los indicadores de calidad</a:t>
            </a:r>
          </a:p>
        </p:txBody>
      </p:sp>
      <p:sp>
        <p:nvSpPr>
          <p:cNvPr id="45059" name="Text Box 3">
            <a:extLst>
              <a:ext uri="{FF2B5EF4-FFF2-40B4-BE49-F238E27FC236}">
                <a16:creationId xmlns:a16="http://schemas.microsoft.com/office/drawing/2014/main" id="{1748A609-0CC9-4024-B94A-AB21B2F84B9B}"/>
              </a:ext>
            </a:extLst>
          </p:cNvPr>
          <p:cNvSpPr txBox="1">
            <a:spLocks noChangeArrowheads="1"/>
          </p:cNvSpPr>
          <p:nvPr/>
        </p:nvSpPr>
        <p:spPr bwMode="auto">
          <a:xfrm>
            <a:off x="5715000" y="2133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s-CO" altLang="en-US" sz="2400">
              <a:latin typeface="Arial Black" panose="020B0A04020102020204" pitchFamily="34" charset="0"/>
            </a:endParaRPr>
          </a:p>
        </p:txBody>
      </p:sp>
      <p:sp>
        <p:nvSpPr>
          <p:cNvPr id="45060" name="Rectangle 4">
            <a:extLst>
              <a:ext uri="{FF2B5EF4-FFF2-40B4-BE49-F238E27FC236}">
                <a16:creationId xmlns:a16="http://schemas.microsoft.com/office/drawing/2014/main" id="{F9FDA435-F8FC-452E-A5F5-B17158CF52B8}"/>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45061" name="Text Box 5">
            <a:extLst>
              <a:ext uri="{FF2B5EF4-FFF2-40B4-BE49-F238E27FC236}">
                <a16:creationId xmlns:a16="http://schemas.microsoft.com/office/drawing/2014/main" id="{1C4B4F3A-149C-4B0C-BE33-B8A6DAA34BB2}"/>
              </a:ext>
            </a:extLst>
          </p:cNvPr>
          <p:cNvSpPr txBox="1">
            <a:spLocks noChangeArrowheads="1"/>
          </p:cNvSpPr>
          <p:nvPr/>
        </p:nvSpPr>
        <p:spPr bwMode="auto">
          <a:xfrm>
            <a:off x="2351088" y="1700213"/>
            <a:ext cx="273685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solidFill>
                  <a:schemeClr val="tx2"/>
                </a:solidFill>
              </a:rPr>
              <a:t>Para calidad de Agua</a:t>
            </a:r>
          </a:p>
          <a:p>
            <a:pPr eaLnBrk="1" hangingPunct="1">
              <a:spcBef>
                <a:spcPct val="50000"/>
              </a:spcBef>
              <a:buFont typeface="Wingdings" panose="05000000000000000000" pitchFamily="2" charset="2"/>
              <a:buChar char="ü"/>
            </a:pPr>
            <a:r>
              <a:rPr lang="es-ES_tradnl" altLang="en-US"/>
              <a:t>Oxígeno Disuelto</a:t>
            </a:r>
          </a:p>
          <a:p>
            <a:pPr eaLnBrk="1" hangingPunct="1">
              <a:spcBef>
                <a:spcPct val="50000"/>
              </a:spcBef>
              <a:buFont typeface="Wingdings" panose="05000000000000000000" pitchFamily="2" charset="2"/>
              <a:buChar char="ü"/>
            </a:pPr>
            <a:r>
              <a:rPr lang="es-ES_tradnl" altLang="en-US"/>
              <a:t>DBO</a:t>
            </a:r>
            <a:r>
              <a:rPr lang="es-ES_tradnl" altLang="en-US" baseline="-25000"/>
              <a:t>5</a:t>
            </a:r>
          </a:p>
          <a:p>
            <a:pPr eaLnBrk="1" hangingPunct="1">
              <a:spcBef>
                <a:spcPct val="50000"/>
              </a:spcBef>
              <a:buFont typeface="Wingdings" panose="05000000000000000000" pitchFamily="2" charset="2"/>
              <a:buChar char="ü"/>
            </a:pPr>
            <a:r>
              <a:rPr lang="es-ES_tradnl" altLang="en-US"/>
              <a:t>pH</a:t>
            </a:r>
          </a:p>
          <a:p>
            <a:pPr eaLnBrk="1" hangingPunct="1">
              <a:spcBef>
                <a:spcPct val="50000"/>
              </a:spcBef>
              <a:buFont typeface="Wingdings" panose="05000000000000000000" pitchFamily="2" charset="2"/>
              <a:buChar char="ü"/>
            </a:pPr>
            <a:r>
              <a:rPr lang="es-ES_tradnl" altLang="en-US"/>
              <a:t>NO</a:t>
            </a:r>
            <a:r>
              <a:rPr lang="es-ES_tradnl" altLang="en-US" baseline="-25000"/>
              <a:t>4</a:t>
            </a:r>
          </a:p>
          <a:p>
            <a:pPr eaLnBrk="1" hangingPunct="1">
              <a:spcBef>
                <a:spcPct val="50000"/>
              </a:spcBef>
              <a:buFont typeface="Wingdings" panose="05000000000000000000" pitchFamily="2" charset="2"/>
              <a:buChar char="ü"/>
            </a:pPr>
            <a:r>
              <a:rPr lang="es-ES_tradnl" altLang="en-US"/>
              <a:t>PO</a:t>
            </a:r>
            <a:r>
              <a:rPr lang="es-ES_tradnl" altLang="en-US" baseline="-25000"/>
              <a:t>4</a:t>
            </a:r>
          </a:p>
          <a:p>
            <a:pPr eaLnBrk="1" hangingPunct="1">
              <a:spcBef>
                <a:spcPct val="50000"/>
              </a:spcBef>
              <a:buFont typeface="Wingdings" panose="05000000000000000000" pitchFamily="2" charset="2"/>
              <a:buChar char="ü"/>
            </a:pPr>
            <a:r>
              <a:rPr lang="es-ES_tradnl" altLang="en-US"/>
              <a:t>Turbidez</a:t>
            </a:r>
          </a:p>
          <a:p>
            <a:pPr eaLnBrk="1" hangingPunct="1">
              <a:spcBef>
                <a:spcPct val="50000"/>
              </a:spcBef>
              <a:buFont typeface="Wingdings" panose="05000000000000000000" pitchFamily="2" charset="2"/>
              <a:buChar char="ü"/>
            </a:pPr>
            <a:r>
              <a:rPr lang="es-ES_tradnl" altLang="en-US"/>
              <a:t>Coliformes Fecales</a:t>
            </a:r>
          </a:p>
        </p:txBody>
      </p:sp>
      <p:sp>
        <p:nvSpPr>
          <p:cNvPr id="45062" name="Text Box 6">
            <a:extLst>
              <a:ext uri="{FF2B5EF4-FFF2-40B4-BE49-F238E27FC236}">
                <a16:creationId xmlns:a16="http://schemas.microsoft.com/office/drawing/2014/main" id="{3AD28F96-09A0-4BFF-9793-084162D17F9C}"/>
              </a:ext>
            </a:extLst>
          </p:cNvPr>
          <p:cNvSpPr txBox="1">
            <a:spLocks noChangeArrowheads="1"/>
          </p:cNvSpPr>
          <p:nvPr/>
        </p:nvSpPr>
        <p:spPr bwMode="auto">
          <a:xfrm>
            <a:off x="6096001" y="1916113"/>
            <a:ext cx="374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ES" altLang="en-US"/>
          </a:p>
        </p:txBody>
      </p:sp>
      <p:sp>
        <p:nvSpPr>
          <p:cNvPr id="45063" name="Text Box 7">
            <a:extLst>
              <a:ext uri="{FF2B5EF4-FFF2-40B4-BE49-F238E27FC236}">
                <a16:creationId xmlns:a16="http://schemas.microsoft.com/office/drawing/2014/main" id="{5AD1DB41-2D6F-40D3-80AB-85FC58506ABB}"/>
              </a:ext>
            </a:extLst>
          </p:cNvPr>
          <p:cNvSpPr txBox="1">
            <a:spLocks noChangeArrowheads="1"/>
          </p:cNvSpPr>
          <p:nvPr/>
        </p:nvSpPr>
        <p:spPr bwMode="auto">
          <a:xfrm>
            <a:off x="5951539" y="1773238"/>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ES" altLang="en-US"/>
          </a:p>
        </p:txBody>
      </p:sp>
      <p:sp>
        <p:nvSpPr>
          <p:cNvPr id="45064" name="Text Box 8">
            <a:extLst>
              <a:ext uri="{FF2B5EF4-FFF2-40B4-BE49-F238E27FC236}">
                <a16:creationId xmlns:a16="http://schemas.microsoft.com/office/drawing/2014/main" id="{17FDC496-603A-4A09-A023-D81EFC00027F}"/>
              </a:ext>
            </a:extLst>
          </p:cNvPr>
          <p:cNvSpPr txBox="1">
            <a:spLocks noChangeArrowheads="1"/>
          </p:cNvSpPr>
          <p:nvPr/>
        </p:nvSpPr>
        <p:spPr bwMode="auto">
          <a:xfrm>
            <a:off x="5591175" y="1700213"/>
            <a:ext cx="489743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b="1">
                <a:solidFill>
                  <a:schemeClr val="tx2"/>
                </a:solidFill>
              </a:rPr>
              <a:t>Para sensibilidad  y diversidad Biológica</a:t>
            </a:r>
          </a:p>
          <a:p>
            <a:pPr eaLnBrk="1" hangingPunct="1">
              <a:spcBef>
                <a:spcPct val="50000"/>
              </a:spcBef>
              <a:buFont typeface="Wingdings" panose="05000000000000000000" pitchFamily="2" charset="2"/>
              <a:buChar char="ü"/>
            </a:pPr>
            <a:r>
              <a:rPr lang="es-ES_tradnl" altLang="en-US" b="1">
                <a:solidFill>
                  <a:schemeClr val="tx2"/>
                </a:solidFill>
              </a:rPr>
              <a:t>  </a:t>
            </a:r>
            <a:r>
              <a:rPr lang="es-ES_tradnl" altLang="en-US"/>
              <a:t>Rareza o abundancia de un especie.</a:t>
            </a:r>
          </a:p>
          <a:p>
            <a:pPr eaLnBrk="1" hangingPunct="1">
              <a:spcBef>
                <a:spcPct val="50000"/>
              </a:spcBef>
              <a:buFont typeface="Wingdings" panose="05000000000000000000" pitchFamily="2" charset="2"/>
              <a:buChar char="ü"/>
            </a:pPr>
            <a:r>
              <a:rPr lang="es-ES_tradnl" altLang="en-US"/>
              <a:t>  Mortalidad</a:t>
            </a:r>
          </a:p>
          <a:p>
            <a:pPr eaLnBrk="1" hangingPunct="1">
              <a:spcBef>
                <a:spcPct val="50000"/>
              </a:spcBef>
              <a:buFont typeface="Wingdings" panose="05000000000000000000" pitchFamily="2" charset="2"/>
              <a:buChar char="ü"/>
            </a:pPr>
            <a:r>
              <a:rPr lang="es-ES_tradnl" altLang="en-US"/>
              <a:t>  Cambios en los índices de natalidad</a:t>
            </a:r>
          </a:p>
          <a:p>
            <a:pPr eaLnBrk="1" hangingPunct="1">
              <a:spcBef>
                <a:spcPct val="50000"/>
              </a:spcBef>
              <a:buFont typeface="Wingdings" panose="05000000000000000000" pitchFamily="2" charset="2"/>
              <a:buChar char="ü"/>
            </a:pPr>
            <a:r>
              <a:rPr lang="es-ES_tradnl" altLang="en-US"/>
              <a:t>  Desplazamiento</a:t>
            </a:r>
          </a:p>
          <a:p>
            <a:pPr eaLnBrk="1" hangingPunct="1">
              <a:spcBef>
                <a:spcPct val="50000"/>
              </a:spcBef>
              <a:buFont typeface="Wingdings" panose="05000000000000000000" pitchFamily="2" charset="2"/>
              <a:buChar char="ü"/>
            </a:pPr>
            <a:r>
              <a:rPr lang="es-ES_tradnl" altLang="en-US"/>
              <a:t>  Cobertura vegetal</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738A9B8-E434-477B-8FC6-C813B5251BC8}"/>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Indicadores de Calidad del Agua</a:t>
            </a:r>
          </a:p>
        </p:txBody>
      </p:sp>
      <p:graphicFrame>
        <p:nvGraphicFramePr>
          <p:cNvPr id="132100" name="Group 4">
            <a:extLst>
              <a:ext uri="{FF2B5EF4-FFF2-40B4-BE49-F238E27FC236}">
                <a16:creationId xmlns:a16="http://schemas.microsoft.com/office/drawing/2014/main" id="{E29A01EB-1042-4BBF-B796-240A18E52001}"/>
              </a:ext>
            </a:extLst>
          </p:cNvPr>
          <p:cNvGraphicFramePr>
            <a:graphicFrameLocks noGrp="1"/>
          </p:cNvGraphicFramePr>
          <p:nvPr>
            <p:ph type="tbl" idx="1"/>
          </p:nvPr>
        </p:nvGraphicFramePr>
        <p:xfrm>
          <a:off x="2438400" y="2492375"/>
          <a:ext cx="7772400" cy="363855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Descriptor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Ámbito Numérico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Color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Muy malo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Rojo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Malo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26-50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Naranja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2"/>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Medio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51-70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Amarillo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Bueno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9B5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71-90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9B5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Verde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9B52"/>
                    </a:solidFill>
                  </a:tcPr>
                </a:tc>
                <a:extLst>
                  <a:ext uri="{0D108BD9-81ED-4DB2-BD59-A6C34878D82A}">
                    <a16:rowId xmlns:a16="http://schemas.microsoft.com/office/drawing/2014/main" val="10004"/>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Muy Bueno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0AE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91-100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0AE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ES_tradnl" sz="2400" b="0" i="0" u="none" strike="noStrike" cap="none" normalizeH="0" baseline="0">
                          <a:ln>
                            <a:noFill/>
                          </a:ln>
                          <a:solidFill>
                            <a:schemeClr val="tx1"/>
                          </a:solidFill>
                          <a:effectLst/>
                          <a:latin typeface="Arial" pitchFamily="34" charset="0"/>
                        </a:rPr>
                        <a:t>Azul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0AEC"/>
                    </a:solidFill>
                  </a:tcPr>
                </a:tc>
                <a:extLst>
                  <a:ext uri="{0D108BD9-81ED-4DB2-BD59-A6C34878D82A}">
                    <a16:rowId xmlns:a16="http://schemas.microsoft.com/office/drawing/2014/main" val="10005"/>
                  </a:ext>
                </a:extLst>
              </a:tr>
            </a:tbl>
          </a:graphicData>
        </a:graphic>
      </p:graphicFrame>
      <p:sp>
        <p:nvSpPr>
          <p:cNvPr id="46083" name="Rectangle 3">
            <a:extLst>
              <a:ext uri="{FF2B5EF4-FFF2-40B4-BE49-F238E27FC236}">
                <a16:creationId xmlns:a16="http://schemas.microsoft.com/office/drawing/2014/main" id="{2CACF7CF-DAAF-46DA-9059-552C075CD844}"/>
              </a:ext>
            </a:extLst>
          </p:cNvPr>
          <p:cNvSpPr>
            <a:spLocks noGrp="1" noChangeArrowheads="1"/>
          </p:cNvSpPr>
          <p:nvPr>
            <p:ph type="body" idx="4294967295"/>
          </p:nvPr>
        </p:nvSpPr>
        <p:spPr>
          <a:xfrm>
            <a:off x="1153605" y="1097280"/>
            <a:ext cx="8459787" cy="4530725"/>
          </a:xfrm>
        </p:spPr>
        <p:txBody>
          <a:bodyPr/>
          <a:lstStyle/>
          <a:p>
            <a:pPr eaLnBrk="1" hangingPunct="1">
              <a:buFont typeface="Wingdings" panose="05000000000000000000" pitchFamily="2" charset="2"/>
              <a:buNone/>
            </a:pPr>
            <a:r>
              <a:rPr lang="es-ES_tradnl" altLang="en-US" sz="2000" dirty="0"/>
              <a:t>Descriptores y colores propuestos para presentar en el Índice </a:t>
            </a:r>
          </a:p>
          <a:p>
            <a:pPr eaLnBrk="1" hangingPunct="1">
              <a:buFont typeface="Wingdings" panose="05000000000000000000" pitchFamily="2" charset="2"/>
              <a:buNone/>
            </a:pPr>
            <a:r>
              <a:rPr lang="es-ES_tradnl" altLang="en-US" sz="2000" dirty="0"/>
              <a:t>General de WQI</a:t>
            </a:r>
          </a:p>
        </p:txBody>
      </p:sp>
      <p:sp>
        <p:nvSpPr>
          <p:cNvPr id="46114" name="Text Box 34">
            <a:extLst>
              <a:ext uri="{FF2B5EF4-FFF2-40B4-BE49-F238E27FC236}">
                <a16:creationId xmlns:a16="http://schemas.microsoft.com/office/drawing/2014/main" id="{FB91C9FF-AC5E-4CB0-878E-65BDEC8AC0D2}"/>
              </a:ext>
            </a:extLst>
          </p:cNvPr>
          <p:cNvSpPr txBox="1">
            <a:spLocks noChangeArrowheads="1"/>
          </p:cNvSpPr>
          <p:nvPr/>
        </p:nvSpPr>
        <p:spPr bwMode="auto">
          <a:xfrm>
            <a:off x="2711450" y="6237288"/>
            <a:ext cx="2592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a:t>Fuente OTT, 1978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8FB1F473-04B1-40C7-A6F7-239EF661EE47}"/>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 Flora y Fauna</a:t>
            </a:r>
          </a:p>
        </p:txBody>
      </p:sp>
      <p:pic>
        <p:nvPicPr>
          <p:cNvPr id="47107" name="Picture 9" descr="ReydelBosque_Calilegua_2000">
            <a:extLst>
              <a:ext uri="{FF2B5EF4-FFF2-40B4-BE49-F238E27FC236}">
                <a16:creationId xmlns:a16="http://schemas.microsoft.com/office/drawing/2014/main" id="{7FA6801E-5DB5-4E50-8C4F-855865999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5551488"/>
            <a:ext cx="20161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Amazonia gallery image">
            <a:extLst>
              <a:ext uri="{FF2B5EF4-FFF2-40B4-BE49-F238E27FC236}">
                <a16:creationId xmlns:a16="http://schemas.microsoft.com/office/drawing/2014/main" id="{CBEB1CDB-7C2C-48CF-9DD2-64FCA5074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5446714"/>
            <a:ext cx="22891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descr="Lluvia-tropical">
            <a:extLst>
              <a:ext uri="{FF2B5EF4-FFF2-40B4-BE49-F238E27FC236}">
                <a16:creationId xmlns:a16="http://schemas.microsoft.com/office/drawing/2014/main" id="{59390FF9-F835-457A-80DE-D6A443A09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5157788"/>
            <a:ext cx="17446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2" descr="PICT0014_JPG">
            <a:extLst>
              <a:ext uri="{FF2B5EF4-FFF2-40B4-BE49-F238E27FC236}">
                <a16:creationId xmlns:a16="http://schemas.microsoft.com/office/drawing/2014/main" id="{1B47DFDE-2AB6-47FE-8CF9-E6380FF6E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868864"/>
            <a:ext cx="19081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3" descr="PICT0043">
            <a:extLst>
              <a:ext uri="{FF2B5EF4-FFF2-40B4-BE49-F238E27FC236}">
                <a16:creationId xmlns:a16="http://schemas.microsoft.com/office/drawing/2014/main" id="{3714E910-9F17-4872-A02E-3117E97C8A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288" y="5300664"/>
            <a:ext cx="13827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4">
            <a:extLst>
              <a:ext uri="{FF2B5EF4-FFF2-40B4-BE49-F238E27FC236}">
                <a16:creationId xmlns:a16="http://schemas.microsoft.com/office/drawing/2014/main" id="{578ACD6A-89F7-4723-9CE8-6EAC666D4AD6}"/>
              </a:ext>
            </a:extLst>
          </p:cNvPr>
          <p:cNvSpPr txBox="1">
            <a:spLocks noChangeArrowheads="1"/>
          </p:cNvSpPr>
          <p:nvPr/>
        </p:nvSpPr>
        <p:spPr bwMode="auto">
          <a:xfrm>
            <a:off x="1218407" y="1541464"/>
            <a:ext cx="8459787"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dirty="0"/>
              <a:t>Objetivos:</a:t>
            </a:r>
          </a:p>
          <a:p>
            <a:pPr eaLnBrk="1" hangingPunct="1">
              <a:spcBef>
                <a:spcPct val="50000"/>
              </a:spcBef>
              <a:buFont typeface="Wingdings" panose="05000000000000000000" pitchFamily="2" charset="2"/>
              <a:buChar char="ü"/>
            </a:pPr>
            <a:r>
              <a:rPr lang="es-AR" altLang="en-US" dirty="0"/>
              <a:t> Preservar flora y fauna en el área y sus relaciones en el área de influencia de la obra.</a:t>
            </a:r>
          </a:p>
          <a:p>
            <a:pPr eaLnBrk="1" hangingPunct="1">
              <a:spcBef>
                <a:spcPct val="50000"/>
              </a:spcBef>
              <a:buFont typeface="Wingdings" panose="05000000000000000000" pitchFamily="2" charset="2"/>
              <a:buChar char="ü"/>
            </a:pPr>
            <a:r>
              <a:rPr lang="es-AR" altLang="en-US" dirty="0"/>
              <a:t>Minimizar a lo que resulte absolutamente indispensable la remoción de vegetación en los asentamientos de obradores y área de emplazamiento de las obras. </a:t>
            </a:r>
          </a:p>
          <a:p>
            <a:pPr eaLnBrk="1" hangingPunct="1">
              <a:spcBef>
                <a:spcPct val="50000"/>
              </a:spcBef>
              <a:buFont typeface="Wingdings" panose="05000000000000000000" pitchFamily="2" charset="2"/>
              <a:buChar char="ü"/>
            </a:pPr>
            <a:r>
              <a:rPr lang="es-AR" altLang="en-US" dirty="0"/>
              <a:t>Fijar criterios para la localización de obradores y la planificación de su posterior abandono. </a:t>
            </a:r>
          </a:p>
          <a:p>
            <a:pPr eaLnBrk="1" hangingPunct="1">
              <a:spcBef>
                <a:spcPct val="50000"/>
              </a:spcBef>
              <a:buFont typeface="Wingdings" panose="05000000000000000000" pitchFamily="2" charset="2"/>
              <a:buChar char="ü"/>
            </a:pPr>
            <a:r>
              <a:rPr lang="es-AR" altLang="en-US" dirty="0"/>
              <a:t>Evitar bajo todo concepto el uso de herbicidas o cualquier otro producto químico como mecanismo de control de crecimiento de la vegetación.</a:t>
            </a:r>
            <a:endParaRPr lang="es-ES_tradnl" altLang="en-US" dirty="0"/>
          </a:p>
          <a:p>
            <a:pPr eaLnBrk="1" hangingPunct="1">
              <a:spcBef>
                <a:spcPct val="50000"/>
              </a:spcBef>
            </a:pPr>
            <a:endParaRPr lang="es-ES_tradnl" altLang="en-US" dirty="0"/>
          </a:p>
        </p:txBody>
      </p:sp>
      <p:sp>
        <p:nvSpPr>
          <p:cNvPr id="47113" name="Oval 15">
            <a:extLst>
              <a:ext uri="{FF2B5EF4-FFF2-40B4-BE49-F238E27FC236}">
                <a16:creationId xmlns:a16="http://schemas.microsoft.com/office/drawing/2014/main" id="{2B084D23-1232-4D63-86CC-490D7BA8E7A4}"/>
              </a:ext>
            </a:extLst>
          </p:cNvPr>
          <p:cNvSpPr>
            <a:spLocks noChangeArrowheads="1"/>
          </p:cNvSpPr>
          <p:nvPr/>
        </p:nvSpPr>
        <p:spPr bwMode="auto">
          <a:xfrm>
            <a:off x="1073944" y="1329934"/>
            <a:ext cx="1439862" cy="647700"/>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860"/>
                                        </p:tgtEl>
                                        <p:attrNameLst>
                                          <p:attrName>style.visibility</p:attrName>
                                        </p:attrNameLst>
                                      </p:cBhvr>
                                      <p:to>
                                        <p:strVal val="visible"/>
                                      </p:to>
                                    </p:set>
                                    <p:animEffect transition="in" filter="diamond(in)">
                                      <p:cBhvr>
                                        <p:cTn id="7" dur="2000"/>
                                        <p:tgtEl>
                                          <p:spTgt spid="78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B64F822-A4CD-4E5E-894B-25799313AF6D}"/>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 Flora y Fauna</a:t>
            </a:r>
          </a:p>
        </p:txBody>
      </p:sp>
      <p:pic>
        <p:nvPicPr>
          <p:cNvPr id="48131" name="Picture 3" descr="ReydelBosque_Calilegua_2000">
            <a:extLst>
              <a:ext uri="{FF2B5EF4-FFF2-40B4-BE49-F238E27FC236}">
                <a16:creationId xmlns:a16="http://schemas.microsoft.com/office/drawing/2014/main" id="{133DF3C9-1487-4C13-BDD7-978F77AA8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5551488"/>
            <a:ext cx="20161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mazonia gallery image">
            <a:extLst>
              <a:ext uri="{FF2B5EF4-FFF2-40B4-BE49-F238E27FC236}">
                <a16:creationId xmlns:a16="http://schemas.microsoft.com/office/drawing/2014/main" id="{64E5B471-8BD7-42D8-9731-241F338D4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5446714"/>
            <a:ext cx="22891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Lluvia-tropical">
            <a:extLst>
              <a:ext uri="{FF2B5EF4-FFF2-40B4-BE49-F238E27FC236}">
                <a16:creationId xmlns:a16="http://schemas.microsoft.com/office/drawing/2014/main" id="{0A900894-F9C7-4400-A52B-CA00BB021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5661026"/>
            <a:ext cx="17446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6" descr="PICT0014_JPG">
            <a:extLst>
              <a:ext uri="{FF2B5EF4-FFF2-40B4-BE49-F238E27FC236}">
                <a16:creationId xmlns:a16="http://schemas.microsoft.com/office/drawing/2014/main" id="{B91D520B-0F28-4192-BDEE-BD87955BA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868864"/>
            <a:ext cx="19081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PICT0043">
            <a:extLst>
              <a:ext uri="{FF2B5EF4-FFF2-40B4-BE49-F238E27FC236}">
                <a16:creationId xmlns:a16="http://schemas.microsoft.com/office/drawing/2014/main" id="{8C1DBD91-E3B8-4710-ACB2-CFFBE40EFE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288" y="5373688"/>
            <a:ext cx="138271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8">
            <a:extLst>
              <a:ext uri="{FF2B5EF4-FFF2-40B4-BE49-F238E27FC236}">
                <a16:creationId xmlns:a16="http://schemas.microsoft.com/office/drawing/2014/main" id="{57402345-ED81-4033-8A31-2259350BC90E}"/>
              </a:ext>
            </a:extLst>
          </p:cNvPr>
          <p:cNvSpPr txBox="1">
            <a:spLocks noChangeArrowheads="1"/>
          </p:cNvSpPr>
          <p:nvPr/>
        </p:nvSpPr>
        <p:spPr bwMode="auto">
          <a:xfrm>
            <a:off x="2208214" y="1412876"/>
            <a:ext cx="84597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Acciones:</a:t>
            </a:r>
          </a:p>
          <a:p>
            <a:pPr eaLnBrk="1" hangingPunct="1">
              <a:buFont typeface="Wingdings" panose="05000000000000000000" pitchFamily="2" charset="2"/>
              <a:buChar char="ü"/>
            </a:pPr>
            <a:r>
              <a:rPr lang="es-ES" altLang="en-US" b="1"/>
              <a:t> </a:t>
            </a:r>
            <a:r>
              <a:rPr lang="es-ES" altLang="en-US"/>
              <a:t>No se deben realizar desmontes para uso de leña y/o para cualquier otro tipo de uso en los obradores, de ecosistemas circundantes.</a:t>
            </a:r>
          </a:p>
          <a:p>
            <a:pPr eaLnBrk="1" hangingPunct="1">
              <a:buFont typeface="Wingdings" panose="05000000000000000000" pitchFamily="2" charset="2"/>
              <a:buChar char="ü"/>
            </a:pPr>
            <a:r>
              <a:rPr lang="es-ES" altLang="en-US"/>
              <a:t> No se deberá realizar desmalezado más allá de lo estrictamente necesario. </a:t>
            </a:r>
          </a:p>
          <a:p>
            <a:pPr eaLnBrk="1" hangingPunct="1">
              <a:buFont typeface="Wingdings" panose="05000000000000000000" pitchFamily="2" charset="2"/>
              <a:buChar char="ü"/>
            </a:pPr>
            <a:r>
              <a:rPr lang="es-ES" altLang="en-US"/>
              <a:t> Para la liberación de vegetación de las distintas etapas de la obra se procederá de la siguiente manera:</a:t>
            </a:r>
            <a:endParaRPr lang="es-AR" altLang="en-US"/>
          </a:p>
          <a:p>
            <a:pPr eaLnBrk="1" hangingPunct="1"/>
            <a:r>
              <a:rPr lang="es-AR" altLang="en-US"/>
              <a:t>             -   Dar aviso al Responsable de Ambiente.</a:t>
            </a:r>
          </a:p>
          <a:p>
            <a:pPr eaLnBrk="1" hangingPunct="1"/>
            <a:r>
              <a:rPr lang="es-AR" altLang="en-US"/>
              <a:t>             -   Identificar los puntos donde se realizará el procedimiento de desmonte o desmalezamiento.</a:t>
            </a:r>
          </a:p>
          <a:p>
            <a:pPr eaLnBrk="1" hangingPunct="1"/>
            <a:r>
              <a:rPr lang="es-AR" altLang="en-US"/>
              <a:t>             -   Propiedad a la que pertenece. </a:t>
            </a:r>
          </a:p>
          <a:p>
            <a:pPr eaLnBrk="1" hangingPunct="1"/>
            <a:r>
              <a:rPr lang="es-AR" altLang="en-US"/>
              <a:t>             -   Superficie que se limpiará de vegetación.</a:t>
            </a:r>
          </a:p>
          <a:p>
            <a:pPr eaLnBrk="1" hangingPunct="1"/>
            <a:r>
              <a:rPr lang="es-AR" altLang="en-US"/>
              <a:t>             -   Tipo de vegetación (arbustos, hierbas, etc) involucrada</a:t>
            </a:r>
          </a:p>
          <a:p>
            <a:pPr eaLnBrk="1" hangingPunct="1"/>
            <a:r>
              <a:rPr lang="es-AR" altLang="en-US"/>
              <a:t>             -    Presencia de nidos, cuevas  de animales de la fauna silvestre.</a:t>
            </a:r>
            <a:endParaRPr lang="es-ES_tradnl" altLang="en-US"/>
          </a:p>
        </p:txBody>
      </p:sp>
      <p:sp>
        <p:nvSpPr>
          <p:cNvPr id="48137" name="Oval 9">
            <a:extLst>
              <a:ext uri="{FF2B5EF4-FFF2-40B4-BE49-F238E27FC236}">
                <a16:creationId xmlns:a16="http://schemas.microsoft.com/office/drawing/2014/main" id="{872E044C-1894-4E2D-BF09-A51E2DED476B}"/>
              </a:ext>
            </a:extLst>
          </p:cNvPr>
          <p:cNvSpPr>
            <a:spLocks noChangeArrowheads="1"/>
          </p:cNvSpPr>
          <p:nvPr/>
        </p:nvSpPr>
        <p:spPr bwMode="auto">
          <a:xfrm>
            <a:off x="2208214" y="2997201"/>
            <a:ext cx="8459787" cy="2303463"/>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48138" name="Oval 10">
            <a:extLst>
              <a:ext uri="{FF2B5EF4-FFF2-40B4-BE49-F238E27FC236}">
                <a16:creationId xmlns:a16="http://schemas.microsoft.com/office/drawing/2014/main" id="{309CEFB3-4D3D-435E-9BE1-0F305F64D2FA}"/>
              </a:ext>
            </a:extLst>
          </p:cNvPr>
          <p:cNvSpPr>
            <a:spLocks noChangeArrowheads="1"/>
          </p:cNvSpPr>
          <p:nvPr/>
        </p:nvSpPr>
        <p:spPr bwMode="auto">
          <a:xfrm>
            <a:off x="2208213" y="1412876"/>
            <a:ext cx="1511300" cy="360363"/>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amond(in)">
                                      <p:cBhvr>
                                        <p:cTn id="7" dur="20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25807E-068C-4E41-A172-E161AA26BAA6}"/>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 Flora y Fauna</a:t>
            </a:r>
          </a:p>
        </p:txBody>
      </p:sp>
      <p:pic>
        <p:nvPicPr>
          <p:cNvPr id="49155" name="Picture 3" descr="ReydelBosque_Calilegua_2000">
            <a:extLst>
              <a:ext uri="{FF2B5EF4-FFF2-40B4-BE49-F238E27FC236}">
                <a16:creationId xmlns:a16="http://schemas.microsoft.com/office/drawing/2014/main" id="{5DA35984-7480-401F-A34C-ADFF9FFC1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5551488"/>
            <a:ext cx="20161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Amazonia gallery image">
            <a:extLst>
              <a:ext uri="{FF2B5EF4-FFF2-40B4-BE49-F238E27FC236}">
                <a16:creationId xmlns:a16="http://schemas.microsoft.com/office/drawing/2014/main" id="{E3CC753F-4D8A-40F6-A03A-CBF784EFB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5446714"/>
            <a:ext cx="22891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Lluvia-tropical">
            <a:extLst>
              <a:ext uri="{FF2B5EF4-FFF2-40B4-BE49-F238E27FC236}">
                <a16:creationId xmlns:a16="http://schemas.microsoft.com/office/drawing/2014/main" id="{53336034-220A-47BA-A975-DF2966635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5157788"/>
            <a:ext cx="17446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PICT0014_JPG">
            <a:extLst>
              <a:ext uri="{FF2B5EF4-FFF2-40B4-BE49-F238E27FC236}">
                <a16:creationId xmlns:a16="http://schemas.microsoft.com/office/drawing/2014/main" id="{CB4269B3-91A0-4379-A31E-30512E049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868864"/>
            <a:ext cx="19081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PICT0043">
            <a:extLst>
              <a:ext uri="{FF2B5EF4-FFF2-40B4-BE49-F238E27FC236}">
                <a16:creationId xmlns:a16="http://schemas.microsoft.com/office/drawing/2014/main" id="{E7ACD0D3-1437-45BC-8C4F-F432264BD5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288" y="5300664"/>
            <a:ext cx="13827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8">
            <a:extLst>
              <a:ext uri="{FF2B5EF4-FFF2-40B4-BE49-F238E27FC236}">
                <a16:creationId xmlns:a16="http://schemas.microsoft.com/office/drawing/2014/main" id="{5E63FBD8-17BA-41D9-9C17-C39F18569426}"/>
              </a:ext>
            </a:extLst>
          </p:cNvPr>
          <p:cNvSpPr txBox="1">
            <a:spLocks noChangeArrowheads="1"/>
          </p:cNvSpPr>
          <p:nvPr/>
        </p:nvSpPr>
        <p:spPr bwMode="auto">
          <a:xfrm>
            <a:off x="2208213" y="1484313"/>
            <a:ext cx="76327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Indicadores:</a:t>
            </a:r>
          </a:p>
          <a:p>
            <a:pPr eaLnBrk="1" hangingPunct="1">
              <a:spcBef>
                <a:spcPct val="50000"/>
              </a:spcBef>
              <a:buFont typeface="Wingdings" panose="05000000000000000000" pitchFamily="2" charset="2"/>
              <a:buChar char="ü"/>
            </a:pPr>
            <a:r>
              <a:rPr lang="es-ES_tradnl" altLang="en-US"/>
              <a:t> Cantidad de árboles de una determinada especie caídos por unidad de superficie.</a:t>
            </a:r>
          </a:p>
          <a:p>
            <a:pPr eaLnBrk="1" hangingPunct="1">
              <a:spcBef>
                <a:spcPct val="50000"/>
              </a:spcBef>
              <a:buFont typeface="Wingdings" panose="05000000000000000000" pitchFamily="2" charset="2"/>
              <a:buChar char="ü"/>
            </a:pPr>
            <a:r>
              <a:rPr lang="es-ES_tradnl" altLang="en-US"/>
              <a:t> Superficie de bosque/monte “limpiado”.</a:t>
            </a:r>
          </a:p>
          <a:p>
            <a:pPr eaLnBrk="1" hangingPunct="1">
              <a:spcBef>
                <a:spcPct val="50000"/>
              </a:spcBef>
              <a:buFont typeface="Wingdings" panose="05000000000000000000" pitchFamily="2" charset="2"/>
              <a:buChar char="ü"/>
            </a:pPr>
            <a:r>
              <a:rPr lang="es-ES_tradnl" altLang="en-US"/>
              <a:t> Nº de animales que mueren por causa de la obra.</a:t>
            </a:r>
          </a:p>
          <a:p>
            <a:pPr eaLnBrk="1" hangingPunct="1">
              <a:spcBef>
                <a:spcPct val="50000"/>
              </a:spcBef>
              <a:buFont typeface="Wingdings" panose="05000000000000000000" pitchFamily="2" charset="2"/>
              <a:buChar char="ü"/>
            </a:pPr>
            <a:r>
              <a:rPr lang="es-ES_tradnl" altLang="en-US"/>
              <a:t> Kilómetros de picadas para acceso abiertos.</a:t>
            </a:r>
          </a:p>
          <a:p>
            <a:pPr eaLnBrk="1" hangingPunct="1">
              <a:spcBef>
                <a:spcPct val="50000"/>
              </a:spcBef>
              <a:buFont typeface="Wingdings" panose="05000000000000000000" pitchFamily="2" charset="2"/>
              <a:buChar char="ü"/>
            </a:pPr>
            <a:r>
              <a:rPr lang="es-ES_tradnl" altLang="en-US"/>
              <a:t> Nº de  inicio de fuegos.</a:t>
            </a:r>
          </a:p>
        </p:txBody>
      </p:sp>
      <p:sp>
        <p:nvSpPr>
          <p:cNvPr id="49161" name="Oval 9">
            <a:extLst>
              <a:ext uri="{FF2B5EF4-FFF2-40B4-BE49-F238E27FC236}">
                <a16:creationId xmlns:a16="http://schemas.microsoft.com/office/drawing/2014/main" id="{2CEE2C69-FAC8-43D9-AB9F-DDF99F1A1D2B}"/>
              </a:ext>
            </a:extLst>
          </p:cNvPr>
          <p:cNvSpPr>
            <a:spLocks noChangeArrowheads="1"/>
          </p:cNvSpPr>
          <p:nvPr/>
        </p:nvSpPr>
        <p:spPr bwMode="auto">
          <a:xfrm>
            <a:off x="2208214" y="1412875"/>
            <a:ext cx="1800225" cy="503238"/>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diamond(in)">
                                      <p:cBhvr>
                                        <p:cTn id="7"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5E1FD5-3974-4DC1-A890-AB437A597173}"/>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 los Recursos Hídricos</a:t>
            </a:r>
          </a:p>
        </p:txBody>
      </p:sp>
      <p:graphicFrame>
        <p:nvGraphicFramePr>
          <p:cNvPr id="50182" name="Object 8">
            <a:extLst>
              <a:ext uri="{FF2B5EF4-FFF2-40B4-BE49-F238E27FC236}">
                <a16:creationId xmlns:a16="http://schemas.microsoft.com/office/drawing/2014/main" id="{0E9CDCBE-B56A-4D5F-8FD4-E868A7DDBE8E}"/>
              </a:ext>
            </a:extLst>
          </p:cNvPr>
          <p:cNvGraphicFramePr>
            <a:graphicFrameLocks noGrp="1" noChangeAspect="1"/>
          </p:cNvGraphicFramePr>
          <p:nvPr>
            <p:ph sz="half" idx="2"/>
          </p:nvPr>
        </p:nvGraphicFramePr>
        <p:xfrm>
          <a:off x="5681663" y="3049588"/>
          <a:ext cx="3000375" cy="2105025"/>
        </p:xfrm>
        <a:graphic>
          <a:graphicData uri="http://schemas.openxmlformats.org/presentationml/2006/ole">
            <mc:AlternateContent xmlns:mc="http://schemas.openxmlformats.org/markup-compatibility/2006">
              <mc:Choice xmlns:v="urn:schemas-microsoft-com:vml" Requires="v">
                <p:oleObj name="Fotografía de Photo Editor" r:id="rId3" imgW="3000000" imgH="2104762" progId="MSPhotoEd.3">
                  <p:embed/>
                </p:oleObj>
              </mc:Choice>
              <mc:Fallback>
                <p:oleObj name="Fotografía de Photo Editor" r:id="rId3" imgW="3000000" imgH="2104762" progId="MSPhotoEd.3">
                  <p:embed/>
                  <p:pic>
                    <p:nvPicPr>
                      <p:cNvPr id="50182" name="Object 8">
                        <a:extLst>
                          <a:ext uri="{FF2B5EF4-FFF2-40B4-BE49-F238E27FC236}">
                            <a16:creationId xmlns:a16="http://schemas.microsoft.com/office/drawing/2014/main" id="{0E9CDCBE-B56A-4D5F-8FD4-E868A7DDBE8E}"/>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3049588"/>
                        <a:ext cx="30003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0" name="Picture 4" descr="DSCN0035">
            <a:extLst>
              <a:ext uri="{FF2B5EF4-FFF2-40B4-BE49-F238E27FC236}">
                <a16:creationId xmlns:a16="http://schemas.microsoft.com/office/drawing/2014/main" id="{CA257EE3-7352-4A9E-9831-80D28A2CC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373688"/>
            <a:ext cx="23558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DSCF0040">
            <a:extLst>
              <a:ext uri="{FF2B5EF4-FFF2-40B4-BE49-F238E27FC236}">
                <a16:creationId xmlns:a16="http://schemas.microsoft.com/office/drawing/2014/main" id="{CA27C3F6-A14D-4D5B-A5AE-5B95A2E65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5373688"/>
            <a:ext cx="18716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a:extLst>
              <a:ext uri="{FF2B5EF4-FFF2-40B4-BE49-F238E27FC236}">
                <a16:creationId xmlns:a16="http://schemas.microsoft.com/office/drawing/2014/main" id="{C71DBB82-0F21-45F1-B24C-0D5EE25071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1" y="3723481"/>
            <a:ext cx="14763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11" descr="pond-magician-before-1-lrg">
            <a:extLst>
              <a:ext uri="{FF2B5EF4-FFF2-40B4-BE49-F238E27FC236}">
                <a16:creationId xmlns:a16="http://schemas.microsoft.com/office/drawing/2014/main" id="{09D4A4BD-A6B5-4CA7-888A-D897037D8C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1664494"/>
            <a:ext cx="14763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 Box 12">
            <a:extLst>
              <a:ext uri="{FF2B5EF4-FFF2-40B4-BE49-F238E27FC236}">
                <a16:creationId xmlns:a16="http://schemas.microsoft.com/office/drawing/2014/main" id="{96CAAB1D-3900-4735-A936-961A975063E5}"/>
              </a:ext>
            </a:extLst>
          </p:cNvPr>
          <p:cNvSpPr txBox="1">
            <a:spLocks noChangeArrowheads="1"/>
          </p:cNvSpPr>
          <p:nvPr/>
        </p:nvSpPr>
        <p:spPr bwMode="auto">
          <a:xfrm>
            <a:off x="3000375" y="1484314"/>
            <a:ext cx="74168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dirty="0"/>
              <a:t>Objetivos</a:t>
            </a:r>
          </a:p>
          <a:p>
            <a:pPr eaLnBrk="1" hangingPunct="1">
              <a:buFont typeface="Wingdings" panose="05000000000000000000" pitchFamily="2" charset="2"/>
              <a:buChar char="ü"/>
            </a:pPr>
            <a:r>
              <a:rPr lang="es-AR" altLang="en-US" dirty="0"/>
              <a:t> Determinar las acciones tendientes a evitar cualquier tipo de afectación en la calidad o cantidad de los acuíferos.</a:t>
            </a:r>
            <a:endParaRPr lang="es-ES" altLang="en-US" dirty="0"/>
          </a:p>
          <a:p>
            <a:pPr eaLnBrk="1" hangingPunct="1">
              <a:buFont typeface="Wingdings" panose="05000000000000000000" pitchFamily="2" charset="2"/>
              <a:buChar char="ü"/>
            </a:pPr>
            <a:r>
              <a:rPr lang="es-ES" altLang="en-US" dirty="0"/>
              <a:t> Establecer las medidas adecuadas para evitar modificaciones en los cursos de agua temporarios o permanentes.</a:t>
            </a:r>
            <a:r>
              <a:rPr lang="es-ES_tradnl" altLang="en-US" dirty="0"/>
              <a:t> </a:t>
            </a:r>
          </a:p>
          <a:p>
            <a:pPr eaLnBrk="1" hangingPunct="1">
              <a:spcBef>
                <a:spcPct val="50000"/>
              </a:spcBef>
            </a:pPr>
            <a:r>
              <a:rPr lang="es-ES_tradnl" altLang="en-US" sz="2000" b="1" dirty="0"/>
              <a:t>Acciones:</a:t>
            </a:r>
          </a:p>
          <a:p>
            <a:pPr eaLnBrk="1" hangingPunct="1">
              <a:spcBef>
                <a:spcPct val="50000"/>
              </a:spcBef>
              <a:buFont typeface="Wingdings" panose="05000000000000000000" pitchFamily="2" charset="2"/>
              <a:buChar char="ü"/>
            </a:pPr>
            <a:r>
              <a:rPr lang="es-AR" altLang="en-US" dirty="0"/>
              <a:t>Para las obras menores auxiliares, durante la etapa de construcción, deberá garantizarse el libre escurrimiento de las aguas con la construcción de alcantarillas provisorias. Una vez desafectado el terreno deberá ser restituido a sus condiciones naturales. </a:t>
            </a:r>
          </a:p>
          <a:p>
            <a:pPr eaLnBrk="1" hangingPunct="1">
              <a:spcBef>
                <a:spcPct val="50000"/>
              </a:spcBef>
              <a:buFont typeface="Wingdings" panose="05000000000000000000" pitchFamily="2" charset="2"/>
              <a:buChar char="ü"/>
            </a:pPr>
            <a:r>
              <a:rPr lang="es-AR" altLang="en-US" dirty="0"/>
              <a:t>No se deberán realizar descargas de efluentes a los cursos de aguas permanentes o temporarios dentro y fuera del área de influencia.</a:t>
            </a:r>
            <a:endParaRPr lang="es-ES_tradnl" altLang="en-US" dirty="0"/>
          </a:p>
        </p:txBody>
      </p:sp>
      <p:sp>
        <p:nvSpPr>
          <p:cNvPr id="50186" name="Oval 13">
            <a:extLst>
              <a:ext uri="{FF2B5EF4-FFF2-40B4-BE49-F238E27FC236}">
                <a16:creationId xmlns:a16="http://schemas.microsoft.com/office/drawing/2014/main" id="{6291F05B-D10E-4272-A8BE-DC9CD705E78E}"/>
              </a:ext>
            </a:extLst>
          </p:cNvPr>
          <p:cNvSpPr>
            <a:spLocks noChangeArrowheads="1"/>
          </p:cNvSpPr>
          <p:nvPr/>
        </p:nvSpPr>
        <p:spPr bwMode="auto">
          <a:xfrm>
            <a:off x="2927351" y="1484313"/>
            <a:ext cx="1439863" cy="36036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0187" name="Oval 14">
            <a:extLst>
              <a:ext uri="{FF2B5EF4-FFF2-40B4-BE49-F238E27FC236}">
                <a16:creationId xmlns:a16="http://schemas.microsoft.com/office/drawing/2014/main" id="{A3F9489C-4E9C-4F72-9096-18B626BE1E55}"/>
              </a:ext>
            </a:extLst>
          </p:cNvPr>
          <p:cNvSpPr>
            <a:spLocks noChangeArrowheads="1"/>
          </p:cNvSpPr>
          <p:nvPr/>
        </p:nvSpPr>
        <p:spPr bwMode="auto">
          <a:xfrm>
            <a:off x="3000375" y="2997200"/>
            <a:ext cx="1296988" cy="503238"/>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7" name="Straight Connector 13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46" name="Título 1">
            <a:extLst>
              <a:ext uri="{FF2B5EF4-FFF2-40B4-BE49-F238E27FC236}">
                <a16:creationId xmlns:a16="http://schemas.microsoft.com/office/drawing/2014/main" id="{4AFE9F0C-69B9-4139-9180-98D5AFEAC55C}"/>
              </a:ext>
            </a:extLst>
          </p:cNvPr>
          <p:cNvSpPr>
            <a:spLocks noGrp="1" noChangeArrowheads="1"/>
          </p:cNvSpPr>
          <p:nvPr>
            <p:ph type="title"/>
          </p:nvPr>
        </p:nvSpPr>
        <p:spPr>
          <a:xfrm>
            <a:off x="468902" y="5707932"/>
            <a:ext cx="9255201" cy="958110"/>
          </a:xfrm>
        </p:spPr>
        <p:txBody>
          <a:bodyPr vert="horz" lIns="91440" tIns="45720" rIns="91440" bIns="45720" rtlCol="0" anchor="b">
            <a:normAutofit fontScale="90000"/>
          </a:bodyPr>
          <a:lstStyle/>
          <a:p>
            <a:pPr>
              <a:lnSpc>
                <a:spcPct val="90000"/>
              </a:lnSpc>
            </a:pPr>
            <a:r>
              <a:rPr lang="en-US" altLang="en-US" sz="3400" kern="1200" dirty="0" err="1">
                <a:solidFill>
                  <a:schemeClr val="accent1"/>
                </a:solidFill>
                <a:latin typeface="+mj-lt"/>
                <a:ea typeface="+mj-ea"/>
                <a:cs typeface="+mj-cs"/>
              </a:rPr>
              <a:t>Vínculo</a:t>
            </a:r>
            <a:r>
              <a:rPr lang="en-US" altLang="en-US" sz="3400" kern="1200" dirty="0">
                <a:solidFill>
                  <a:schemeClr val="accent1"/>
                </a:solidFill>
                <a:latin typeface="+mj-lt"/>
                <a:ea typeface="+mj-ea"/>
                <a:cs typeface="+mj-cs"/>
              </a:rPr>
              <a:t> entre </a:t>
            </a:r>
            <a:r>
              <a:rPr lang="en-US" altLang="en-US" sz="3400" kern="1200" dirty="0" err="1">
                <a:solidFill>
                  <a:schemeClr val="accent1"/>
                </a:solidFill>
                <a:latin typeface="+mj-lt"/>
                <a:ea typeface="+mj-ea"/>
                <a:cs typeface="+mj-cs"/>
              </a:rPr>
              <a:t>Planificación</a:t>
            </a:r>
            <a:r>
              <a:rPr lang="en-US" altLang="en-US" sz="3400" kern="1200" dirty="0">
                <a:solidFill>
                  <a:schemeClr val="accent1"/>
                </a:solidFill>
                <a:latin typeface="+mj-lt"/>
                <a:ea typeface="+mj-ea"/>
                <a:cs typeface="+mj-cs"/>
              </a:rPr>
              <a:t> </a:t>
            </a:r>
            <a:r>
              <a:rPr lang="en-US" altLang="en-US" sz="3400" kern="1200" dirty="0" err="1">
                <a:solidFill>
                  <a:schemeClr val="accent1"/>
                </a:solidFill>
                <a:latin typeface="+mj-lt"/>
                <a:ea typeface="+mj-ea"/>
                <a:cs typeface="+mj-cs"/>
              </a:rPr>
              <a:t>Estratégica</a:t>
            </a:r>
            <a:r>
              <a:rPr lang="en-US" altLang="en-US" sz="3400" kern="1200" dirty="0">
                <a:solidFill>
                  <a:schemeClr val="accent1"/>
                </a:solidFill>
                <a:latin typeface="+mj-lt"/>
                <a:ea typeface="+mj-ea"/>
                <a:cs typeface="+mj-cs"/>
              </a:rPr>
              <a:t> y el control de </a:t>
            </a:r>
            <a:r>
              <a:rPr lang="en-US" altLang="en-US" sz="3400" kern="1200" dirty="0" err="1">
                <a:solidFill>
                  <a:schemeClr val="accent1"/>
                </a:solidFill>
                <a:latin typeface="+mj-lt"/>
                <a:ea typeface="+mj-ea"/>
                <a:cs typeface="+mj-cs"/>
              </a:rPr>
              <a:t>gestión</a:t>
            </a:r>
            <a:endParaRPr lang="en-US" altLang="en-US" sz="3400" kern="1200" dirty="0">
              <a:solidFill>
                <a:schemeClr val="accent1"/>
              </a:solidFill>
              <a:latin typeface="+mj-lt"/>
              <a:ea typeface="+mj-ea"/>
              <a:cs typeface="+mj-cs"/>
            </a:endParaRPr>
          </a:p>
        </p:txBody>
      </p:sp>
      <p:pic>
        <p:nvPicPr>
          <p:cNvPr id="6147" name="Marcador de contenido 7">
            <a:extLst>
              <a:ext uri="{FF2B5EF4-FFF2-40B4-BE49-F238E27FC236}">
                <a16:creationId xmlns:a16="http://schemas.microsoft.com/office/drawing/2014/main" id="{44C86DAA-773C-417C-A2AA-9554FF1108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94" t="23233" r="40485" b="27327"/>
          <a:stretch/>
        </p:blipFill>
        <p:spPr>
          <a:xfrm>
            <a:off x="1535004" y="159482"/>
            <a:ext cx="7272758" cy="545690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73A7B7B-A181-4953-94B7-3AA755F133F3}"/>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 los Recursos Hídricos</a:t>
            </a:r>
          </a:p>
        </p:txBody>
      </p:sp>
      <p:graphicFrame>
        <p:nvGraphicFramePr>
          <p:cNvPr id="51203" name="Object 3">
            <a:extLst>
              <a:ext uri="{FF2B5EF4-FFF2-40B4-BE49-F238E27FC236}">
                <a16:creationId xmlns:a16="http://schemas.microsoft.com/office/drawing/2014/main" id="{0C3E3671-41BB-4BA7-A93A-ED817911139C}"/>
              </a:ext>
            </a:extLst>
          </p:cNvPr>
          <p:cNvGraphicFramePr>
            <a:graphicFrameLocks noGrp="1" noChangeAspect="1"/>
          </p:cNvGraphicFramePr>
          <p:nvPr>
            <p:ph sz="half" idx="1"/>
            <p:extLst>
              <p:ext uri="{D42A27DB-BD31-4B8C-83A1-F6EECF244321}">
                <p14:modId xmlns:p14="http://schemas.microsoft.com/office/powerpoint/2010/main" val="809598156"/>
              </p:ext>
            </p:extLst>
          </p:nvPr>
        </p:nvGraphicFramePr>
        <p:xfrm>
          <a:off x="2084821" y="2951957"/>
          <a:ext cx="2743200" cy="3657600"/>
        </p:xfrm>
        <a:graphic>
          <a:graphicData uri="http://schemas.openxmlformats.org/presentationml/2006/ole">
            <mc:AlternateContent xmlns:mc="http://schemas.openxmlformats.org/markup-compatibility/2006">
              <mc:Choice xmlns:v="urn:schemas-microsoft-com:vml" Requires="v">
                <p:oleObj name="Fotografía de Photo Editor" r:id="rId3" imgW="2742857" imgH="3657143" progId="MSPhotoEd.3">
                  <p:embed/>
                </p:oleObj>
              </mc:Choice>
              <mc:Fallback>
                <p:oleObj name="Fotografía de Photo Editor" r:id="rId3" imgW="2742857" imgH="3657143" progId="MSPhotoEd.3">
                  <p:embed/>
                  <p:pic>
                    <p:nvPicPr>
                      <p:cNvPr id="51203" name="Object 3">
                        <a:extLst>
                          <a:ext uri="{FF2B5EF4-FFF2-40B4-BE49-F238E27FC236}">
                            <a16:creationId xmlns:a16="http://schemas.microsoft.com/office/drawing/2014/main" id="{0C3E3671-41BB-4BA7-A93A-ED817911139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821" y="2951957"/>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a:extLst>
              <a:ext uri="{FF2B5EF4-FFF2-40B4-BE49-F238E27FC236}">
                <a16:creationId xmlns:a16="http://schemas.microsoft.com/office/drawing/2014/main" id="{6F364BBF-1F8D-4339-8B1E-D475FE2FA927}"/>
              </a:ext>
            </a:extLst>
          </p:cNvPr>
          <p:cNvGraphicFramePr>
            <a:graphicFrameLocks noGrp="1" noChangeAspect="1"/>
          </p:cNvGraphicFramePr>
          <p:nvPr>
            <p:ph sz="half" idx="2"/>
            <p:extLst>
              <p:ext uri="{D42A27DB-BD31-4B8C-83A1-F6EECF244321}">
                <p14:modId xmlns:p14="http://schemas.microsoft.com/office/powerpoint/2010/main" val="1735815505"/>
              </p:ext>
            </p:extLst>
          </p:nvPr>
        </p:nvGraphicFramePr>
        <p:xfrm>
          <a:off x="8238432" y="4100513"/>
          <a:ext cx="3000375" cy="2105025"/>
        </p:xfrm>
        <a:graphic>
          <a:graphicData uri="http://schemas.openxmlformats.org/presentationml/2006/ole">
            <mc:AlternateContent xmlns:mc="http://schemas.openxmlformats.org/markup-compatibility/2006">
              <mc:Choice xmlns:v="urn:schemas-microsoft-com:vml" Requires="v">
                <p:oleObj name="Fotografía de Photo Editor" r:id="rId5" imgW="3000000" imgH="2104762" progId="MSPhotoEd.3">
                  <p:embed/>
                </p:oleObj>
              </mc:Choice>
              <mc:Fallback>
                <p:oleObj name="Fotografía de Photo Editor" r:id="rId5" imgW="3000000" imgH="2104762" progId="MSPhotoEd.3">
                  <p:embed/>
                  <p:pic>
                    <p:nvPicPr>
                      <p:cNvPr id="51206" name="Object 6">
                        <a:extLst>
                          <a:ext uri="{FF2B5EF4-FFF2-40B4-BE49-F238E27FC236}">
                            <a16:creationId xmlns:a16="http://schemas.microsoft.com/office/drawing/2014/main" id="{6F364BBF-1F8D-4339-8B1E-D475FE2FA927}"/>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8432" y="4100513"/>
                        <a:ext cx="30003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04" name="Picture 4" descr="DSCN0035">
            <a:extLst>
              <a:ext uri="{FF2B5EF4-FFF2-40B4-BE49-F238E27FC236}">
                <a16:creationId xmlns:a16="http://schemas.microsoft.com/office/drawing/2014/main" id="{0070BCD6-B411-48FE-9043-40EB185969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73688"/>
            <a:ext cx="23558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DSCF0040">
            <a:extLst>
              <a:ext uri="{FF2B5EF4-FFF2-40B4-BE49-F238E27FC236}">
                <a16:creationId xmlns:a16="http://schemas.microsoft.com/office/drawing/2014/main" id="{CCA6B2BA-67B1-4F58-AE24-E52C00FE2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1" y="5373688"/>
            <a:ext cx="18716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a:extLst>
              <a:ext uri="{FF2B5EF4-FFF2-40B4-BE49-F238E27FC236}">
                <a16:creationId xmlns:a16="http://schemas.microsoft.com/office/drawing/2014/main" id="{737AAEA0-E444-4D95-98D8-234AA25FD4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54" y="3883033"/>
            <a:ext cx="14763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pond-magician-before-1-lrg">
            <a:extLst>
              <a:ext uri="{FF2B5EF4-FFF2-40B4-BE49-F238E27FC236}">
                <a16:creationId xmlns:a16="http://schemas.microsoft.com/office/drawing/2014/main" id="{C68AD377-0DB3-4657-AF3F-D486F67B1D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1564" y="4315620"/>
            <a:ext cx="14763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9">
            <a:extLst>
              <a:ext uri="{FF2B5EF4-FFF2-40B4-BE49-F238E27FC236}">
                <a16:creationId xmlns:a16="http://schemas.microsoft.com/office/drawing/2014/main" id="{9FBA0497-5BC6-46A0-AAA8-0DBC92ACE69B}"/>
              </a:ext>
            </a:extLst>
          </p:cNvPr>
          <p:cNvSpPr txBox="1">
            <a:spLocks noChangeArrowheads="1"/>
          </p:cNvSpPr>
          <p:nvPr/>
        </p:nvSpPr>
        <p:spPr bwMode="auto">
          <a:xfrm>
            <a:off x="3000376" y="1484313"/>
            <a:ext cx="7451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AR" altLang="en-US" b="1" dirty="0"/>
              <a:t>Indicadores:</a:t>
            </a:r>
          </a:p>
          <a:p>
            <a:pPr eaLnBrk="1" hangingPunct="1">
              <a:spcBef>
                <a:spcPct val="50000"/>
              </a:spcBef>
            </a:pPr>
            <a:r>
              <a:rPr lang="es-AR" altLang="en-US" b="1" dirty="0"/>
              <a:t>De calidad                                Del Régimen Hidrológico</a:t>
            </a:r>
          </a:p>
          <a:p>
            <a:pPr eaLnBrk="1" hangingPunct="1"/>
            <a:r>
              <a:rPr lang="es-ES_tradnl" altLang="en-US" dirty="0"/>
              <a:t>ICA                                            Caudal</a:t>
            </a:r>
          </a:p>
          <a:p>
            <a:pPr eaLnBrk="1" hangingPunct="1"/>
            <a:r>
              <a:rPr lang="es-ES_tradnl" altLang="en-US" dirty="0"/>
              <a:t>WQI                                           Altura</a:t>
            </a:r>
          </a:p>
          <a:p>
            <a:pPr eaLnBrk="1" hangingPunct="1"/>
            <a:r>
              <a:rPr lang="es-ES_tradnl" altLang="en-US" dirty="0"/>
              <a:t>                                                  </a:t>
            </a:r>
            <a:r>
              <a:rPr lang="es-ES_tradnl" altLang="en-US" dirty="0" err="1"/>
              <a:t>Temporabilidad</a:t>
            </a:r>
            <a:endParaRPr lang="es-ES_tradnl" altLang="en-US" dirty="0"/>
          </a:p>
          <a:p>
            <a:pPr eaLnBrk="1" hangingPunct="1"/>
            <a:r>
              <a:rPr lang="es-ES_tradnl" altLang="en-US" dirty="0"/>
              <a:t>                                                  Transporte de sedimentos</a:t>
            </a:r>
          </a:p>
          <a:p>
            <a:pPr eaLnBrk="1" hangingPunct="1">
              <a:spcBef>
                <a:spcPct val="50000"/>
              </a:spcBef>
              <a:buFont typeface="Wingdings" panose="05000000000000000000" pitchFamily="2" charset="2"/>
              <a:buChar char="ü"/>
            </a:pPr>
            <a:endParaRPr lang="es-AR" altLang="en-US" b="1" dirty="0"/>
          </a:p>
          <a:p>
            <a:pPr eaLnBrk="1" hangingPunct="1">
              <a:spcBef>
                <a:spcPct val="50000"/>
              </a:spcBef>
            </a:pPr>
            <a:endParaRPr lang="es-ES_tradnl" altLang="en-US" b="1" dirty="0"/>
          </a:p>
        </p:txBody>
      </p:sp>
      <p:sp>
        <p:nvSpPr>
          <p:cNvPr id="51210" name="Oval 10">
            <a:extLst>
              <a:ext uri="{FF2B5EF4-FFF2-40B4-BE49-F238E27FC236}">
                <a16:creationId xmlns:a16="http://schemas.microsoft.com/office/drawing/2014/main" id="{54D12046-7753-405D-9BE9-6616818BCBEB}"/>
              </a:ext>
            </a:extLst>
          </p:cNvPr>
          <p:cNvSpPr>
            <a:spLocks noChangeArrowheads="1"/>
          </p:cNvSpPr>
          <p:nvPr/>
        </p:nvSpPr>
        <p:spPr bwMode="auto">
          <a:xfrm>
            <a:off x="2927350" y="1412875"/>
            <a:ext cx="1512888" cy="503238"/>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E9EC9AA-F726-48D8-9B12-74D7C92B4BD7}"/>
              </a:ext>
            </a:extLst>
          </p:cNvPr>
          <p:cNvSpPr>
            <a:spLocks noGrp="1" noChangeArrowheads="1"/>
          </p:cNvSpPr>
          <p:nvPr>
            <p:ph type="title"/>
          </p:nvPr>
        </p:nvSpPr>
        <p:spPr/>
        <p:txBody>
          <a:bodyPr/>
          <a:lstStyle/>
          <a:p>
            <a:r>
              <a:rPr lang="es-ES_tradnl" altLang="en-US" sz="3200" b="1">
                <a:solidFill>
                  <a:schemeClr val="hlink"/>
                </a:solidFill>
                <a:latin typeface="Arial" panose="020B0604020202020204" pitchFamily="34" charset="0"/>
              </a:rPr>
              <a:t>Programa de Protección del Suelo</a:t>
            </a:r>
          </a:p>
        </p:txBody>
      </p:sp>
      <p:pic>
        <p:nvPicPr>
          <p:cNvPr id="52227" name="Picture 7" descr="PICT0021">
            <a:extLst>
              <a:ext uri="{FF2B5EF4-FFF2-40B4-BE49-F238E27FC236}">
                <a16:creationId xmlns:a16="http://schemas.microsoft.com/office/drawing/2014/main" id="{3C6D9C3D-A2B7-4C36-A5BD-ECE6E6616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64150"/>
            <a:ext cx="18351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0" descr="Svalbard view">
            <a:extLst>
              <a:ext uri="{FF2B5EF4-FFF2-40B4-BE49-F238E27FC236}">
                <a16:creationId xmlns:a16="http://schemas.microsoft.com/office/drawing/2014/main" id="{1659E669-CF21-4B54-919E-0F8A31B00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44901"/>
            <a:ext cx="16192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1" descr="PICT0183_JPG">
            <a:extLst>
              <a:ext uri="{FF2B5EF4-FFF2-40B4-BE49-F238E27FC236}">
                <a16:creationId xmlns:a16="http://schemas.microsoft.com/office/drawing/2014/main" id="{EAF78DBB-883A-4242-B22E-3C58A96AE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57339"/>
            <a:ext cx="12588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13">
            <a:extLst>
              <a:ext uri="{FF2B5EF4-FFF2-40B4-BE49-F238E27FC236}">
                <a16:creationId xmlns:a16="http://schemas.microsoft.com/office/drawing/2014/main" id="{A6EB4D3D-EE5D-4A56-8E44-9500CEDC2493}"/>
              </a:ext>
            </a:extLst>
          </p:cNvPr>
          <p:cNvSpPr txBox="1">
            <a:spLocks noChangeArrowheads="1"/>
          </p:cNvSpPr>
          <p:nvPr/>
        </p:nvSpPr>
        <p:spPr bwMode="auto">
          <a:xfrm>
            <a:off x="3359151" y="1546225"/>
            <a:ext cx="71294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Objetivos:</a:t>
            </a:r>
          </a:p>
          <a:p>
            <a:pPr eaLnBrk="1" hangingPunct="1">
              <a:buFont typeface="Wingdings" panose="05000000000000000000" pitchFamily="2" charset="2"/>
              <a:buChar char="ü"/>
            </a:pPr>
            <a:r>
              <a:rPr lang="es-AR" altLang="en-US"/>
              <a:t> Proponer las medidas necesarias para evitar procesos erosivos, en los accesos a la obra, campamento y área de emplazamiento de los embalses.</a:t>
            </a:r>
          </a:p>
          <a:p>
            <a:pPr eaLnBrk="1" hangingPunct="1">
              <a:buFont typeface="Wingdings" panose="05000000000000000000" pitchFamily="2" charset="2"/>
              <a:buChar char="ü"/>
            </a:pPr>
            <a:r>
              <a:rPr lang="es-AR" altLang="en-US"/>
              <a:t> Establecer las acciones necesarias a fin de evitar procesos de compactación de suelos.</a:t>
            </a:r>
            <a:endParaRPr lang="es-ES_tradnl" altLang="en-US"/>
          </a:p>
          <a:p>
            <a:pPr eaLnBrk="1" hangingPunct="1">
              <a:spcBef>
                <a:spcPct val="50000"/>
              </a:spcBef>
            </a:pPr>
            <a:r>
              <a:rPr lang="es-ES_tradnl" altLang="en-US" sz="2000" b="1"/>
              <a:t>Acciones:</a:t>
            </a:r>
          </a:p>
          <a:p>
            <a:pPr eaLnBrk="1" hangingPunct="1">
              <a:spcBef>
                <a:spcPct val="50000"/>
              </a:spcBef>
              <a:buFont typeface="Wingdings" panose="05000000000000000000" pitchFamily="2" charset="2"/>
              <a:buChar char="ü"/>
            </a:pPr>
            <a:r>
              <a:rPr lang="es-AR" altLang="en-US"/>
              <a:t>En caso de abrir nuevos caminos para acceder al emplazamiento de la obra deberán afectar de forma mínima la topografía original del terreno.</a:t>
            </a:r>
          </a:p>
          <a:p>
            <a:pPr eaLnBrk="1" hangingPunct="1">
              <a:buFont typeface="Wingdings" panose="05000000000000000000" pitchFamily="2" charset="2"/>
              <a:buChar char="ü"/>
            </a:pPr>
            <a:r>
              <a:rPr lang="es-AR" altLang="en-US"/>
              <a:t>Los obradores se ubicarán en áreas ya disturbadas, para disminuir el impacto sobre el suelo de las actividades que allí se concentran.</a:t>
            </a:r>
          </a:p>
          <a:p>
            <a:pPr eaLnBrk="1" hangingPunct="1">
              <a:buFont typeface="Wingdings" panose="05000000000000000000" pitchFamily="2" charset="2"/>
              <a:buChar char="ü"/>
            </a:pPr>
            <a:r>
              <a:rPr lang="es-AR" altLang="en-US"/>
              <a:t>Será obligatorio realizar todos los trabajos de protección que sean necesarios para evitar la alteración del suelo original, como por ejemplo el paso excesivo de vehículos y maquinarias en sectores que no sean de estricta necesidad.</a:t>
            </a:r>
            <a:r>
              <a:rPr lang="es-ES_tradnl" altLang="en-US"/>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92F0CC5-0983-4E44-9828-1ADA03508FD7}"/>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Programa de Gestión de los Residuos y Efluentes</a:t>
            </a:r>
          </a:p>
        </p:txBody>
      </p:sp>
      <p:pic>
        <p:nvPicPr>
          <p:cNvPr id="53251" name="Picture 4" descr="image025">
            <a:hlinkClick r:id="rId3"/>
            <a:extLst>
              <a:ext uri="{FF2B5EF4-FFF2-40B4-BE49-F238E27FC236}">
                <a16:creationId xmlns:a16="http://schemas.microsoft.com/office/drawing/2014/main" id="{9FFDA7DB-D022-43FB-A94A-637A92C22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157788"/>
            <a:ext cx="176371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disposicionilegalresiduos">
            <a:hlinkClick r:id="rId5"/>
            <a:extLst>
              <a:ext uri="{FF2B5EF4-FFF2-40B4-BE49-F238E27FC236}">
                <a16:creationId xmlns:a16="http://schemas.microsoft.com/office/drawing/2014/main" id="{73EEC5F0-BF90-4383-AB46-6805BCF3B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3" y="5589588"/>
            <a:ext cx="187166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photo_3114552">
            <a:hlinkClick r:id="rId7"/>
            <a:extLst>
              <a:ext uri="{FF2B5EF4-FFF2-40B4-BE49-F238E27FC236}">
                <a16:creationId xmlns:a16="http://schemas.microsoft.com/office/drawing/2014/main" id="{4D815FDE-B0F2-4E99-85E2-698E88422B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938" y="5508626"/>
            <a:ext cx="18351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noti31-1">
            <a:hlinkClick r:id="rId9"/>
            <a:extLst>
              <a:ext uri="{FF2B5EF4-FFF2-40B4-BE49-F238E27FC236}">
                <a16:creationId xmlns:a16="http://schemas.microsoft.com/office/drawing/2014/main" id="{BC2CE6F1-405A-4D31-889A-0EA32EC07B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388" y="4508500"/>
            <a:ext cx="19796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9">
            <a:extLst>
              <a:ext uri="{FF2B5EF4-FFF2-40B4-BE49-F238E27FC236}">
                <a16:creationId xmlns:a16="http://schemas.microsoft.com/office/drawing/2014/main" id="{3C12098B-22E8-49A2-8984-F4AFE69F2AA0}"/>
              </a:ext>
            </a:extLst>
          </p:cNvPr>
          <p:cNvSpPr txBox="1">
            <a:spLocks noChangeArrowheads="1"/>
          </p:cNvSpPr>
          <p:nvPr/>
        </p:nvSpPr>
        <p:spPr bwMode="auto">
          <a:xfrm>
            <a:off x="2135188" y="1557339"/>
            <a:ext cx="8208962"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Objetivos:</a:t>
            </a:r>
          </a:p>
          <a:p>
            <a:pPr eaLnBrk="1" hangingPunct="1">
              <a:buFont typeface="Wingdings" panose="05000000000000000000" pitchFamily="2" charset="2"/>
              <a:buChar char="ü"/>
            </a:pPr>
            <a:r>
              <a:rPr lang="es-AR" altLang="en-US"/>
              <a:t> Manejar de manera adecuada los residuos, efluentes en cursos de agua o  caminos de accesos a las diversas obras. </a:t>
            </a:r>
          </a:p>
          <a:p>
            <a:pPr eaLnBrk="1" hangingPunct="1">
              <a:buFont typeface="Wingdings" panose="05000000000000000000" pitchFamily="2" charset="2"/>
              <a:buChar char="ü"/>
            </a:pPr>
            <a:r>
              <a:rPr lang="es-AR" altLang="en-US"/>
              <a:t> Optimizar los procesos vinculados a mantener limpia y libre de obstáculos, desperdicios, embalajes, etc.  áreas de acceso y en el emplazamiento de la obra propiamente dicho.</a:t>
            </a:r>
          </a:p>
          <a:p>
            <a:pPr eaLnBrk="1" hangingPunct="1">
              <a:buFont typeface="Wingdings" panose="05000000000000000000" pitchFamily="2" charset="2"/>
              <a:buChar char="ü"/>
            </a:pPr>
            <a:r>
              <a:rPr lang="es-AR" altLang="en-US"/>
              <a:t> Definir el tratamiento para los diferentes tipos de residuos, efluentes y emisiones generados en la obra propiamente dicha y en los campamentos.</a:t>
            </a:r>
          </a:p>
          <a:p>
            <a:pPr eaLnBrk="1" hangingPunct="1">
              <a:buFont typeface="Wingdings" panose="05000000000000000000" pitchFamily="2" charset="2"/>
              <a:buChar char="ü"/>
            </a:pPr>
            <a:r>
              <a:rPr lang="es-AR" altLang="en-US"/>
              <a:t> Minimizar la generación de residuos de todo tipo.</a:t>
            </a:r>
          </a:p>
          <a:p>
            <a:pPr eaLnBrk="1" hangingPunct="1"/>
            <a:r>
              <a:rPr lang="es-AR" altLang="en-US"/>
              <a:t>Evitar contaminar el suelo y acuíferos con efluentes producidos por obradores y/o maniobras dentro del área de trabajo.</a:t>
            </a:r>
            <a:endParaRPr lang="es-ES_tradnl" altLang="en-US"/>
          </a:p>
          <a:p>
            <a:pPr eaLnBrk="1" hangingPunct="1">
              <a:buFont typeface="Wingdings" panose="05000000000000000000" pitchFamily="2" charset="2"/>
              <a:buNone/>
            </a:pPr>
            <a:endParaRPr lang="es-ES_tradnl" altLang="en-US"/>
          </a:p>
        </p:txBody>
      </p:sp>
      <p:pic>
        <p:nvPicPr>
          <p:cNvPr id="53256" name="Picture 10" descr="262_1_2">
            <a:extLst>
              <a:ext uri="{FF2B5EF4-FFF2-40B4-BE49-F238E27FC236}">
                <a16:creationId xmlns:a16="http://schemas.microsoft.com/office/drawing/2014/main" id="{E83BE5CE-4ED5-4928-9F77-E5B27FFFF6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6726" y="5157788"/>
            <a:ext cx="18716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24C6E46-AEE3-4D5C-B094-ED13D1DDA504}"/>
              </a:ext>
            </a:extLst>
          </p:cNvPr>
          <p:cNvSpPr>
            <a:spLocks noGrp="1" noChangeArrowheads="1"/>
          </p:cNvSpPr>
          <p:nvPr>
            <p:ph type="title"/>
          </p:nvPr>
        </p:nvSpPr>
        <p:spPr>
          <a:xfrm>
            <a:off x="472708" y="322409"/>
            <a:ext cx="9007842" cy="1320800"/>
          </a:xfrm>
        </p:spPr>
        <p:txBody>
          <a:bodyPr/>
          <a:lstStyle/>
          <a:p>
            <a:pPr eaLnBrk="1" hangingPunct="1"/>
            <a:r>
              <a:rPr lang="es-ES_tradnl" altLang="en-US" sz="3200" b="1" dirty="0">
                <a:solidFill>
                  <a:schemeClr val="hlink"/>
                </a:solidFill>
                <a:latin typeface="Arial" panose="020B0604020202020204" pitchFamily="34" charset="0"/>
              </a:rPr>
              <a:t>Programa de Gestión de los Residuos y Efluentes</a:t>
            </a:r>
          </a:p>
        </p:txBody>
      </p:sp>
      <p:pic>
        <p:nvPicPr>
          <p:cNvPr id="54275" name="Picture 3" descr="image025">
            <a:hlinkClick r:id="rId3"/>
            <a:extLst>
              <a:ext uri="{FF2B5EF4-FFF2-40B4-BE49-F238E27FC236}">
                <a16:creationId xmlns:a16="http://schemas.microsoft.com/office/drawing/2014/main" id="{3CCC741D-CF67-496F-B216-AB0F5E1EE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73688"/>
            <a:ext cx="11874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disposicionilegalresiduos">
            <a:hlinkClick r:id="rId5"/>
            <a:extLst>
              <a:ext uri="{FF2B5EF4-FFF2-40B4-BE49-F238E27FC236}">
                <a16:creationId xmlns:a16="http://schemas.microsoft.com/office/drawing/2014/main" id="{36F6FA79-8D45-47DF-9995-424311794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52738"/>
            <a:ext cx="104298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photo_3114552">
            <a:hlinkClick r:id="rId7"/>
            <a:extLst>
              <a:ext uri="{FF2B5EF4-FFF2-40B4-BE49-F238E27FC236}">
                <a16:creationId xmlns:a16="http://schemas.microsoft.com/office/drawing/2014/main" id="{F6EA75C2-D5F5-4E71-811A-D1450F8C2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4005264"/>
            <a:ext cx="11160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8">
            <a:extLst>
              <a:ext uri="{FF2B5EF4-FFF2-40B4-BE49-F238E27FC236}">
                <a16:creationId xmlns:a16="http://schemas.microsoft.com/office/drawing/2014/main" id="{083969B4-F758-4C2B-91CB-54A5A7E799CB}"/>
              </a:ext>
            </a:extLst>
          </p:cNvPr>
          <p:cNvSpPr txBox="1">
            <a:spLocks noChangeArrowheads="1"/>
          </p:cNvSpPr>
          <p:nvPr/>
        </p:nvSpPr>
        <p:spPr bwMode="auto">
          <a:xfrm>
            <a:off x="2711450" y="1628776"/>
            <a:ext cx="79565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000" b="1"/>
              <a:t>Acciones:</a:t>
            </a:r>
          </a:p>
          <a:p>
            <a:pPr eaLnBrk="1" hangingPunct="1">
              <a:spcBef>
                <a:spcPct val="50000"/>
              </a:spcBef>
              <a:buFont typeface="Wingdings" panose="05000000000000000000" pitchFamily="2" charset="2"/>
              <a:buChar char="ü"/>
            </a:pPr>
            <a:r>
              <a:rPr lang="es-AR" altLang="en-US" b="1"/>
              <a:t> </a:t>
            </a:r>
            <a:r>
              <a:rPr lang="es-AR" altLang="en-US"/>
              <a:t>No se deberá arrojar ningún tipo de residuo sólido o semisólido, en las rutas y caminos de accesos, los mismos deberán ser recogidos y dispuestos en bolsas resistentes de residuos hasta ser llevados a su destino en los obradores.</a:t>
            </a:r>
          </a:p>
          <a:p>
            <a:pPr eaLnBrk="1" hangingPunct="1">
              <a:spcBef>
                <a:spcPct val="50000"/>
              </a:spcBef>
              <a:buFont typeface="Wingdings" panose="05000000000000000000" pitchFamily="2" charset="2"/>
              <a:buChar char="ü"/>
            </a:pPr>
            <a:r>
              <a:rPr lang="es-AR" altLang="en-US"/>
              <a:t> Los residuos asimilables a urbanos, producidos por el obrador</a:t>
            </a:r>
            <a:r>
              <a:rPr lang="es-ES_tradnl" altLang="en-US"/>
              <a:t> deben </a:t>
            </a:r>
            <a:r>
              <a:rPr lang="es-AR" altLang="en-US"/>
              <a:t>trasladarse a los repositorios del municipio de la  localidad más cercana.</a:t>
            </a:r>
          </a:p>
          <a:p>
            <a:pPr eaLnBrk="1" hangingPunct="1"/>
            <a:endParaRPr lang="es-ES" altLang="en-US"/>
          </a:p>
          <a:p>
            <a:pPr eaLnBrk="1" hangingPunct="1">
              <a:buFont typeface="Wingdings" panose="05000000000000000000" pitchFamily="2" charset="2"/>
              <a:buChar char="ü"/>
            </a:pPr>
            <a:r>
              <a:rPr lang="es-ES" altLang="en-US"/>
              <a:t> No se deberá realizar ningún tipo de manipulación de combustibles o sustancias contaminantes en los caminos de accesos a la obra.</a:t>
            </a:r>
            <a:endParaRPr lang="es-AR" altLang="en-US"/>
          </a:p>
          <a:p>
            <a:pPr eaLnBrk="1" hangingPunct="1"/>
            <a:endParaRPr lang="es-AR" altLang="en-US"/>
          </a:p>
          <a:p>
            <a:pPr eaLnBrk="1" hangingPunct="1">
              <a:buFont typeface="Wingdings" panose="05000000000000000000" pitchFamily="2" charset="2"/>
              <a:buChar char="ü"/>
            </a:pPr>
            <a:r>
              <a:rPr lang="es-AR" altLang="en-US"/>
              <a:t> El campamento u obrador serán los lugares destinados a la acumulación y manipulación de aceites y combustibles. Dentro de los mismos deberá existir un área destinada a este uso, la que se deberá encontrar siempre limpia, ordenada y libre de desechos.</a:t>
            </a:r>
            <a:endParaRPr lang="es-ES_tradnl" altLang="en-US"/>
          </a:p>
        </p:txBody>
      </p:sp>
      <p:pic>
        <p:nvPicPr>
          <p:cNvPr id="54279" name="Picture 9" descr="262_1_2">
            <a:extLst>
              <a:ext uri="{FF2B5EF4-FFF2-40B4-BE49-F238E27FC236}">
                <a16:creationId xmlns:a16="http://schemas.microsoft.com/office/drawing/2014/main" id="{1A6EAA07-04B9-4CB6-B685-882DD2EE53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484314"/>
            <a:ext cx="104298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B72FC62-90EA-4066-9A55-8F836A6212A8}"/>
              </a:ext>
            </a:extLst>
          </p:cNvPr>
          <p:cNvSpPr>
            <a:spLocks noChangeArrowheads="1"/>
          </p:cNvSpPr>
          <p:nvPr/>
        </p:nvSpPr>
        <p:spPr bwMode="auto">
          <a:xfrm>
            <a:off x="2079625" y="620714"/>
            <a:ext cx="803275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a:solidFill>
                  <a:schemeClr val="hlink"/>
                </a:solidFill>
              </a:rPr>
              <a:t>Programa de Contingencias</a:t>
            </a:r>
          </a:p>
        </p:txBody>
      </p:sp>
      <p:graphicFrame>
        <p:nvGraphicFramePr>
          <p:cNvPr id="55299" name="Object 4">
            <a:extLst>
              <a:ext uri="{FF2B5EF4-FFF2-40B4-BE49-F238E27FC236}">
                <a16:creationId xmlns:a16="http://schemas.microsoft.com/office/drawing/2014/main" id="{3A3DF430-A1A5-489C-A782-E19F5F2ABD13}"/>
              </a:ext>
            </a:extLst>
          </p:cNvPr>
          <p:cNvGraphicFramePr>
            <a:graphicFrameLocks noChangeAspect="1"/>
          </p:cNvGraphicFramePr>
          <p:nvPr/>
        </p:nvGraphicFramePr>
        <p:xfrm>
          <a:off x="5232400" y="4149725"/>
          <a:ext cx="1760538" cy="1981200"/>
        </p:xfrm>
        <a:graphic>
          <a:graphicData uri="http://schemas.openxmlformats.org/presentationml/2006/ole">
            <mc:AlternateContent xmlns:mc="http://schemas.openxmlformats.org/markup-compatibility/2006">
              <mc:Choice xmlns:v="urn:schemas-microsoft-com:vml" Requires="v">
                <p:oleObj name="Imagen" r:id="rId3" imgW="683971" imgH="770839" progId="MS_ClipArt_Gallery.2">
                  <p:embed/>
                </p:oleObj>
              </mc:Choice>
              <mc:Fallback>
                <p:oleObj name="Imagen" r:id="rId3" imgW="683971" imgH="770839" progId="MS_ClipArt_Gallery.2">
                  <p:embed/>
                  <p:pic>
                    <p:nvPicPr>
                      <p:cNvPr id="55299" name="Object 4">
                        <a:extLst>
                          <a:ext uri="{FF2B5EF4-FFF2-40B4-BE49-F238E27FC236}">
                            <a16:creationId xmlns:a16="http://schemas.microsoft.com/office/drawing/2014/main" id="{3A3DF430-A1A5-489C-A782-E19F5F2AB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4149725"/>
                        <a:ext cx="1760538"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0" name="Object 5">
            <a:extLst>
              <a:ext uri="{FF2B5EF4-FFF2-40B4-BE49-F238E27FC236}">
                <a16:creationId xmlns:a16="http://schemas.microsoft.com/office/drawing/2014/main" id="{C92F9CB1-125E-47C4-98A4-C5A553DFD218}"/>
              </a:ext>
            </a:extLst>
          </p:cNvPr>
          <p:cNvGraphicFramePr>
            <a:graphicFrameLocks noChangeAspect="1"/>
          </p:cNvGraphicFramePr>
          <p:nvPr/>
        </p:nvGraphicFramePr>
        <p:xfrm>
          <a:off x="8183563" y="3068639"/>
          <a:ext cx="1752600" cy="1660525"/>
        </p:xfrm>
        <a:graphic>
          <a:graphicData uri="http://schemas.openxmlformats.org/presentationml/2006/ole">
            <mc:AlternateContent xmlns:mc="http://schemas.openxmlformats.org/markup-compatibility/2006">
              <mc:Choice xmlns:v="urn:schemas-microsoft-com:vml" Requires="v">
                <p:oleObj name="Imagen" r:id="rId5" imgW="1146658" imgH="1087222" progId="MS_ClipArt_Gallery.2">
                  <p:embed/>
                </p:oleObj>
              </mc:Choice>
              <mc:Fallback>
                <p:oleObj name="Imagen" r:id="rId5" imgW="1146658" imgH="1087222" progId="MS_ClipArt_Gallery.2">
                  <p:embed/>
                  <p:pic>
                    <p:nvPicPr>
                      <p:cNvPr id="55300" name="Object 5">
                        <a:extLst>
                          <a:ext uri="{FF2B5EF4-FFF2-40B4-BE49-F238E27FC236}">
                            <a16:creationId xmlns:a16="http://schemas.microsoft.com/office/drawing/2014/main" id="{C92F9CB1-125E-47C4-98A4-C5A553DFD2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563" y="3068639"/>
                        <a:ext cx="1752600" cy="166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6">
            <a:extLst>
              <a:ext uri="{FF2B5EF4-FFF2-40B4-BE49-F238E27FC236}">
                <a16:creationId xmlns:a16="http://schemas.microsoft.com/office/drawing/2014/main" id="{378FFDA3-4E85-4D03-AA50-063C97925B93}"/>
              </a:ext>
            </a:extLst>
          </p:cNvPr>
          <p:cNvGraphicFramePr>
            <a:graphicFrameLocks noChangeAspect="1"/>
          </p:cNvGraphicFramePr>
          <p:nvPr/>
        </p:nvGraphicFramePr>
        <p:xfrm>
          <a:off x="2279651" y="3500438"/>
          <a:ext cx="1800225" cy="2017712"/>
        </p:xfrm>
        <a:graphic>
          <a:graphicData uri="http://schemas.openxmlformats.org/presentationml/2006/ole">
            <mc:AlternateContent xmlns:mc="http://schemas.openxmlformats.org/markup-compatibility/2006">
              <mc:Choice xmlns:v="urn:schemas-microsoft-com:vml" Requires="v">
                <p:oleObj name="Imagen" r:id="rId7" imgW="1026871" imgH="1341425" progId="MS_ClipArt_Gallery.2">
                  <p:embed/>
                </p:oleObj>
              </mc:Choice>
              <mc:Fallback>
                <p:oleObj name="Imagen" r:id="rId7" imgW="1026871" imgH="1341425" progId="MS_ClipArt_Gallery.2">
                  <p:embed/>
                  <p:pic>
                    <p:nvPicPr>
                      <p:cNvPr id="55301" name="Object 6">
                        <a:extLst>
                          <a:ext uri="{FF2B5EF4-FFF2-40B4-BE49-F238E27FC236}">
                            <a16:creationId xmlns:a16="http://schemas.microsoft.com/office/drawing/2014/main" id="{378FFDA3-4E85-4D03-AA50-063C97925B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651" y="3500438"/>
                        <a:ext cx="1800225" cy="201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2" name="Text Box 7">
            <a:extLst>
              <a:ext uri="{FF2B5EF4-FFF2-40B4-BE49-F238E27FC236}">
                <a16:creationId xmlns:a16="http://schemas.microsoft.com/office/drawing/2014/main" id="{8C1720C0-ED93-4A19-9899-86FDAFE796AF}"/>
              </a:ext>
            </a:extLst>
          </p:cNvPr>
          <p:cNvSpPr txBox="1">
            <a:spLocks noChangeArrowheads="1"/>
          </p:cNvSpPr>
          <p:nvPr/>
        </p:nvSpPr>
        <p:spPr bwMode="auto">
          <a:xfrm>
            <a:off x="4800600" y="1700213"/>
            <a:ext cx="28082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2000" b="1"/>
              <a:t>Recursos:</a:t>
            </a:r>
          </a:p>
          <a:p>
            <a:pPr>
              <a:spcBef>
                <a:spcPct val="50000"/>
              </a:spcBef>
            </a:pPr>
            <a:r>
              <a:rPr lang="es-ES_tradnl" altLang="en-US" sz="2000" b="1"/>
              <a:t>- Tener los recursos adecuados como matafuegos, mochilas de agua, equipos de primeros auxilios.</a:t>
            </a:r>
            <a:r>
              <a:rPr lang="es-ES_tradnl" altLang="en-US" sz="2400">
                <a:latin typeface="Bookman Old Style" panose="02050604050505020204" pitchFamily="18" charset="0"/>
              </a:rPr>
              <a:t> </a:t>
            </a:r>
          </a:p>
        </p:txBody>
      </p:sp>
      <p:sp>
        <p:nvSpPr>
          <p:cNvPr id="55303" name="Rectangle 11">
            <a:extLst>
              <a:ext uri="{FF2B5EF4-FFF2-40B4-BE49-F238E27FC236}">
                <a16:creationId xmlns:a16="http://schemas.microsoft.com/office/drawing/2014/main" id="{C4AA1539-1884-4818-958F-2048B56FF7EB}"/>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5304" name="Text Box 14">
            <a:extLst>
              <a:ext uri="{FF2B5EF4-FFF2-40B4-BE49-F238E27FC236}">
                <a16:creationId xmlns:a16="http://schemas.microsoft.com/office/drawing/2014/main" id="{D1C394CB-D29A-45C5-B1F0-63127B75374C}"/>
              </a:ext>
            </a:extLst>
          </p:cNvPr>
          <p:cNvSpPr txBox="1">
            <a:spLocks noChangeArrowheads="1"/>
          </p:cNvSpPr>
          <p:nvPr/>
        </p:nvSpPr>
        <p:spPr bwMode="auto">
          <a:xfrm>
            <a:off x="2208213" y="1628776"/>
            <a:ext cx="25193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2000" b="1"/>
              <a:t>Objetivos:</a:t>
            </a:r>
          </a:p>
          <a:p>
            <a:pPr>
              <a:spcBef>
                <a:spcPct val="50000"/>
              </a:spcBef>
            </a:pPr>
            <a:r>
              <a:rPr lang="es-ES_tradnl" altLang="en-US" sz="2000" b="1"/>
              <a:t>Identificar situaciones potenciales de emergencia.</a:t>
            </a:r>
            <a:r>
              <a:rPr lang="es-ES_tradnl" altLang="en-US" sz="2000"/>
              <a:t> </a:t>
            </a:r>
          </a:p>
          <a:p>
            <a:pPr algn="ctr" eaLnBrk="1" hangingPunct="1">
              <a:spcBef>
                <a:spcPct val="50000"/>
              </a:spcBef>
            </a:pPr>
            <a:endParaRPr lang="es-ES_tradnl" altLang="en-US" sz="2000"/>
          </a:p>
        </p:txBody>
      </p:sp>
      <p:sp>
        <p:nvSpPr>
          <p:cNvPr id="55305" name="Text Box 15">
            <a:extLst>
              <a:ext uri="{FF2B5EF4-FFF2-40B4-BE49-F238E27FC236}">
                <a16:creationId xmlns:a16="http://schemas.microsoft.com/office/drawing/2014/main" id="{A828BF7A-C9E5-41B5-BB1B-3611B7824271}"/>
              </a:ext>
            </a:extLst>
          </p:cNvPr>
          <p:cNvSpPr txBox="1">
            <a:spLocks noChangeArrowheads="1"/>
          </p:cNvSpPr>
          <p:nvPr/>
        </p:nvSpPr>
        <p:spPr bwMode="auto">
          <a:xfrm>
            <a:off x="8112126" y="1773239"/>
            <a:ext cx="18002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000" b="1"/>
              <a:t>Acciones: </a:t>
            </a:r>
          </a:p>
          <a:p>
            <a:pPr algn="ctr" eaLnBrk="1" hangingPunct="1">
              <a:spcBef>
                <a:spcPct val="50000"/>
              </a:spcBef>
            </a:pPr>
            <a:r>
              <a:rPr lang="es-ES_tradnl" altLang="en-US" sz="2000" b="1"/>
              <a:t>- Realizar simulacros.</a:t>
            </a:r>
          </a:p>
        </p:txBody>
      </p:sp>
      <p:sp>
        <p:nvSpPr>
          <p:cNvPr id="55306" name="Oval 16">
            <a:extLst>
              <a:ext uri="{FF2B5EF4-FFF2-40B4-BE49-F238E27FC236}">
                <a16:creationId xmlns:a16="http://schemas.microsoft.com/office/drawing/2014/main" id="{FF1479E6-530A-49AF-A95A-6C0018F8E979}"/>
              </a:ext>
            </a:extLst>
          </p:cNvPr>
          <p:cNvSpPr>
            <a:spLocks noChangeArrowheads="1"/>
          </p:cNvSpPr>
          <p:nvPr/>
        </p:nvSpPr>
        <p:spPr bwMode="auto">
          <a:xfrm>
            <a:off x="2208213" y="1557338"/>
            <a:ext cx="1441450" cy="57626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5307" name="Oval 17">
            <a:extLst>
              <a:ext uri="{FF2B5EF4-FFF2-40B4-BE49-F238E27FC236}">
                <a16:creationId xmlns:a16="http://schemas.microsoft.com/office/drawing/2014/main" id="{DFC8C9AA-A5C3-45AB-990C-0A369A4A22CB}"/>
              </a:ext>
            </a:extLst>
          </p:cNvPr>
          <p:cNvSpPr>
            <a:spLocks noChangeArrowheads="1"/>
          </p:cNvSpPr>
          <p:nvPr/>
        </p:nvSpPr>
        <p:spPr bwMode="auto">
          <a:xfrm>
            <a:off x="4800600" y="1628776"/>
            <a:ext cx="1511300" cy="504825"/>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5308" name="Oval 18">
            <a:extLst>
              <a:ext uri="{FF2B5EF4-FFF2-40B4-BE49-F238E27FC236}">
                <a16:creationId xmlns:a16="http://schemas.microsoft.com/office/drawing/2014/main" id="{05F40544-A8A5-4340-A9CB-83361FE8AEDD}"/>
              </a:ext>
            </a:extLst>
          </p:cNvPr>
          <p:cNvSpPr>
            <a:spLocks noChangeArrowheads="1"/>
          </p:cNvSpPr>
          <p:nvPr/>
        </p:nvSpPr>
        <p:spPr bwMode="auto">
          <a:xfrm>
            <a:off x="8183563" y="1700213"/>
            <a:ext cx="1511300" cy="576262"/>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a:extLst>
              <a:ext uri="{FF2B5EF4-FFF2-40B4-BE49-F238E27FC236}">
                <a16:creationId xmlns:a16="http://schemas.microsoft.com/office/drawing/2014/main" id="{858948A1-4400-49B6-AA3E-BEFAC26207B2}"/>
              </a:ext>
            </a:extLst>
          </p:cNvPr>
          <p:cNvSpPr>
            <a:spLocks noGrp="1" noChangeArrowheads="1"/>
          </p:cNvSpPr>
          <p:nvPr>
            <p:ph type="title"/>
          </p:nvPr>
        </p:nvSpPr>
        <p:spPr>
          <a:xfrm>
            <a:off x="2438400" y="277814"/>
            <a:ext cx="7772400" cy="1063625"/>
          </a:xfrm>
        </p:spPr>
        <p:txBody>
          <a:bodyPr/>
          <a:lstStyle/>
          <a:p>
            <a:pPr marL="285750" indent="-285750"/>
            <a:r>
              <a:rPr lang="es-ES_tradnl" altLang="en-US" sz="3200" b="1">
                <a:solidFill>
                  <a:schemeClr val="hlink"/>
                </a:solidFill>
                <a:latin typeface="Arial" panose="020B0604020202020204" pitchFamily="34" charset="0"/>
              </a:rPr>
              <a:t>  Programa de Capacitación</a:t>
            </a:r>
          </a:p>
        </p:txBody>
      </p:sp>
      <p:sp>
        <p:nvSpPr>
          <p:cNvPr id="56324" name="Text Box 5">
            <a:extLst>
              <a:ext uri="{FF2B5EF4-FFF2-40B4-BE49-F238E27FC236}">
                <a16:creationId xmlns:a16="http://schemas.microsoft.com/office/drawing/2014/main" id="{8ED6EC16-B3F0-424D-8EF8-267F60130EE8}"/>
              </a:ext>
            </a:extLst>
          </p:cNvPr>
          <p:cNvSpPr>
            <a:spLocks noGrp="1" noChangeArrowheads="1"/>
          </p:cNvSpPr>
          <p:nvPr>
            <p:ph type="body" sz="half" idx="1"/>
          </p:nvPr>
        </p:nvSpPr>
        <p:spPr>
          <a:xfrm>
            <a:off x="4583114" y="1341439"/>
            <a:ext cx="5616575" cy="3671887"/>
          </a:xfrm>
          <a:solidFill>
            <a:schemeClr val="tx2">
              <a:lumMod val="40000"/>
              <a:lumOff val="60000"/>
            </a:schemeClr>
          </a:solidFill>
        </p:spPr>
        <p:txBody>
          <a:bodyPr/>
          <a:lstStyle/>
          <a:p>
            <a:pPr eaLnBrk="1" hangingPunct="1">
              <a:buClr>
                <a:srgbClr val="FFFF00"/>
              </a:buClr>
              <a:buFont typeface="Wingdings" panose="05000000000000000000" pitchFamily="2" charset="2"/>
              <a:buChar char="§"/>
            </a:pPr>
            <a:r>
              <a:rPr lang="es-ES_tradnl" altLang="en-US" sz="2000" dirty="0">
                <a:ln w="0"/>
                <a:solidFill>
                  <a:schemeClr val="tx1"/>
                </a:solidFill>
                <a:effectLst>
                  <a:outerShdw blurRad="38100" dist="19050" dir="2700000" algn="tl" rotWithShape="0">
                    <a:schemeClr val="dk1">
                      <a:alpha val="40000"/>
                    </a:schemeClr>
                  </a:outerShdw>
                </a:effectLst>
              </a:rPr>
              <a:t>POLÍTICA Y PROCEDIMIENTOS </a:t>
            </a:r>
          </a:p>
          <a:p>
            <a:pPr eaLnBrk="1" hangingPunct="1">
              <a:buClr>
                <a:srgbClr val="99CCFF"/>
              </a:buClr>
              <a:buFont typeface="Wingdings" panose="05000000000000000000" pitchFamily="2" charset="2"/>
              <a:buNone/>
            </a:pPr>
            <a:endParaRPr lang="es-ES_tradnl" altLang="en-US" sz="2000" dirty="0">
              <a:ln w="0"/>
              <a:solidFill>
                <a:schemeClr val="tx1"/>
              </a:solidFill>
              <a:effectLst>
                <a:outerShdw blurRad="38100" dist="19050" dir="2700000" algn="tl" rotWithShape="0">
                  <a:schemeClr val="dk1">
                    <a:alpha val="40000"/>
                  </a:schemeClr>
                </a:outerShdw>
              </a:effectLst>
            </a:endParaRPr>
          </a:p>
          <a:p>
            <a:pPr eaLnBrk="1" hangingPunct="1">
              <a:buClr>
                <a:srgbClr val="FFFF00"/>
              </a:buClr>
              <a:buFont typeface="Wingdings" panose="05000000000000000000" pitchFamily="2" charset="2"/>
              <a:buChar char="§"/>
            </a:pPr>
            <a:r>
              <a:rPr lang="es-ES_tradnl" altLang="en-US" sz="2000" dirty="0">
                <a:ln w="0"/>
                <a:solidFill>
                  <a:schemeClr val="tx1"/>
                </a:solidFill>
                <a:effectLst>
                  <a:outerShdw blurRad="38100" dist="19050" dir="2700000" algn="tl" rotWithShape="0">
                    <a:schemeClr val="dk1">
                      <a:alpha val="40000"/>
                    </a:schemeClr>
                  </a:outerShdw>
                </a:effectLst>
              </a:rPr>
              <a:t>IMPACTO AMBIENTAL DE LAS ACTIVIDADES</a:t>
            </a:r>
          </a:p>
          <a:p>
            <a:pPr eaLnBrk="1" hangingPunct="1">
              <a:buClr>
                <a:srgbClr val="99CCFF"/>
              </a:buClr>
              <a:buFont typeface="Wingdings" panose="05000000000000000000" pitchFamily="2" charset="2"/>
              <a:buNone/>
            </a:pPr>
            <a:endParaRPr lang="es-ES_tradnl" altLang="en-US" sz="2000" dirty="0">
              <a:ln w="0"/>
              <a:solidFill>
                <a:schemeClr val="tx1"/>
              </a:solidFill>
              <a:effectLst>
                <a:outerShdw blurRad="38100" dist="19050" dir="2700000" algn="tl" rotWithShape="0">
                  <a:schemeClr val="dk1">
                    <a:alpha val="40000"/>
                  </a:schemeClr>
                </a:outerShdw>
              </a:effectLst>
            </a:endParaRPr>
          </a:p>
          <a:p>
            <a:pPr eaLnBrk="1" hangingPunct="1">
              <a:buClr>
                <a:srgbClr val="FFFF00"/>
              </a:buClr>
              <a:buFont typeface="Wingdings" panose="05000000000000000000" pitchFamily="2" charset="2"/>
              <a:buChar char="§"/>
            </a:pPr>
            <a:r>
              <a:rPr lang="es-ES_tradnl" altLang="en-US" sz="2000" dirty="0">
                <a:ln w="0"/>
                <a:solidFill>
                  <a:schemeClr val="tx1"/>
                </a:solidFill>
                <a:effectLst>
                  <a:outerShdw blurRad="38100" dist="19050" dir="2700000" algn="tl" rotWithShape="0">
                    <a:schemeClr val="dk1">
                      <a:alpha val="40000"/>
                    </a:schemeClr>
                  </a:outerShdw>
                </a:effectLst>
              </a:rPr>
              <a:t>FUNCIONES Y RESPONSABILIDADES EN EL PGA.</a:t>
            </a:r>
          </a:p>
          <a:p>
            <a:pPr eaLnBrk="1" hangingPunct="1">
              <a:buClr>
                <a:srgbClr val="99CCFF"/>
              </a:buClr>
              <a:buFont typeface="Wingdings" panose="05000000000000000000" pitchFamily="2" charset="2"/>
              <a:buChar char="q"/>
            </a:pPr>
            <a:endParaRPr lang="es-ES_tradnl" altLang="en-US" sz="2000" dirty="0">
              <a:ln w="0"/>
              <a:solidFill>
                <a:schemeClr val="tx1"/>
              </a:solidFill>
              <a:effectLst>
                <a:outerShdw blurRad="38100" dist="19050" dir="2700000" algn="tl" rotWithShape="0">
                  <a:schemeClr val="dk1">
                    <a:alpha val="40000"/>
                  </a:schemeClr>
                </a:outerShdw>
              </a:effectLst>
            </a:endParaRPr>
          </a:p>
          <a:p>
            <a:pPr eaLnBrk="1" hangingPunct="1">
              <a:buClr>
                <a:srgbClr val="FFFF00"/>
              </a:buClr>
              <a:buFont typeface="Wingdings" panose="05000000000000000000" pitchFamily="2" charset="2"/>
              <a:buChar char="§"/>
            </a:pPr>
            <a:r>
              <a:rPr lang="es-ES_tradnl" altLang="en-US" sz="2000" dirty="0">
                <a:ln w="0"/>
                <a:solidFill>
                  <a:schemeClr val="tx1"/>
                </a:solidFill>
                <a:effectLst>
                  <a:outerShdw blurRad="38100" dist="19050" dir="2700000" algn="tl" rotWithShape="0">
                    <a:schemeClr val="dk1">
                      <a:alpha val="40000"/>
                    </a:schemeClr>
                  </a:outerShdw>
                </a:effectLst>
              </a:rPr>
              <a:t>CONSECUENCIAS DE APARTARSE DE LOS PROCEDIMIENTOS</a:t>
            </a:r>
          </a:p>
          <a:p>
            <a:pPr>
              <a:spcBef>
                <a:spcPct val="50000"/>
              </a:spcBef>
              <a:buClrTx/>
              <a:buSzTx/>
              <a:buFontTx/>
              <a:buChar char="•"/>
            </a:pPr>
            <a:endParaRPr lang="es-ES_tradnl" altLang="en-US" sz="2000" b="1" dirty="0">
              <a:solidFill>
                <a:srgbClr val="75D9F1"/>
              </a:solidFill>
              <a:latin typeface="Bookman Old Style" panose="02050604050505020204" pitchFamily="18" charset="0"/>
            </a:endParaRPr>
          </a:p>
        </p:txBody>
      </p:sp>
      <p:graphicFrame>
        <p:nvGraphicFramePr>
          <p:cNvPr id="56323" name="Object 6">
            <a:extLst>
              <a:ext uri="{FF2B5EF4-FFF2-40B4-BE49-F238E27FC236}">
                <a16:creationId xmlns:a16="http://schemas.microsoft.com/office/drawing/2014/main" id="{FA76FBB7-AAA7-4FCF-A1AA-94D06A1F719F}"/>
              </a:ext>
            </a:extLst>
          </p:cNvPr>
          <p:cNvGraphicFramePr>
            <a:graphicFrameLocks noGrp="1" noChangeAspect="1"/>
          </p:cNvGraphicFramePr>
          <p:nvPr>
            <p:ph type="clipArt" sz="half" idx="2"/>
            <p:extLst>
              <p:ext uri="{D42A27DB-BD31-4B8C-83A1-F6EECF244321}">
                <p14:modId xmlns:p14="http://schemas.microsoft.com/office/powerpoint/2010/main" val="2624122226"/>
              </p:ext>
            </p:extLst>
          </p:nvPr>
        </p:nvGraphicFramePr>
        <p:xfrm>
          <a:off x="251080" y="3177382"/>
          <a:ext cx="3810000" cy="3335337"/>
        </p:xfrm>
        <a:graphic>
          <a:graphicData uri="http://schemas.openxmlformats.org/presentationml/2006/ole">
            <mc:AlternateContent xmlns:mc="http://schemas.openxmlformats.org/markup-compatibility/2006">
              <mc:Choice xmlns:v="urn:schemas-microsoft-com:vml" Requires="v">
                <p:oleObj name="Imagen" r:id="rId3" imgW="4054475" imgH="3549650" progId="MS_ClipArt_Gallery.2">
                  <p:embed/>
                </p:oleObj>
              </mc:Choice>
              <mc:Fallback>
                <p:oleObj name="Imagen" r:id="rId3" imgW="4054475" imgH="3549650" progId="MS_ClipArt_Gallery.2">
                  <p:embed/>
                  <p:pic>
                    <p:nvPicPr>
                      <p:cNvPr id="56323" name="Object 6">
                        <a:extLst>
                          <a:ext uri="{FF2B5EF4-FFF2-40B4-BE49-F238E27FC236}">
                            <a16:creationId xmlns:a16="http://schemas.microsoft.com/office/drawing/2014/main" id="{FA76FBB7-AAA7-4FCF-A1AA-94D06A1F719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80" y="3177382"/>
                        <a:ext cx="3810000" cy="333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5" name="Text Box 9">
            <a:extLst>
              <a:ext uri="{FF2B5EF4-FFF2-40B4-BE49-F238E27FC236}">
                <a16:creationId xmlns:a16="http://schemas.microsoft.com/office/drawing/2014/main" id="{F2E19335-6C17-4EDB-AF70-3071E04EBD3C}"/>
              </a:ext>
            </a:extLst>
          </p:cNvPr>
          <p:cNvSpPr txBox="1">
            <a:spLocks noChangeArrowheads="1"/>
          </p:cNvSpPr>
          <p:nvPr/>
        </p:nvSpPr>
        <p:spPr bwMode="auto">
          <a:xfrm>
            <a:off x="4008438" y="3500438"/>
            <a:ext cx="647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p:txBody>
      </p:sp>
      <p:sp>
        <p:nvSpPr>
          <p:cNvPr id="56326" name="Text Box 10">
            <a:extLst>
              <a:ext uri="{FF2B5EF4-FFF2-40B4-BE49-F238E27FC236}">
                <a16:creationId xmlns:a16="http://schemas.microsoft.com/office/drawing/2014/main" id="{3EEA2DF3-CF44-44AA-8700-DE991D643B64}"/>
              </a:ext>
            </a:extLst>
          </p:cNvPr>
          <p:cNvSpPr txBox="1">
            <a:spLocks noChangeArrowheads="1"/>
          </p:cNvSpPr>
          <p:nvPr/>
        </p:nvSpPr>
        <p:spPr bwMode="auto">
          <a:xfrm>
            <a:off x="4008438" y="3213101"/>
            <a:ext cx="6477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p:txBody>
      </p:sp>
      <p:sp>
        <p:nvSpPr>
          <p:cNvPr id="56327" name="Text Box 11">
            <a:extLst>
              <a:ext uri="{FF2B5EF4-FFF2-40B4-BE49-F238E27FC236}">
                <a16:creationId xmlns:a16="http://schemas.microsoft.com/office/drawing/2014/main" id="{FBE28ABD-B347-4EB0-B6AE-1FE0D47EB928}"/>
              </a:ext>
            </a:extLst>
          </p:cNvPr>
          <p:cNvSpPr txBox="1">
            <a:spLocks noChangeArrowheads="1"/>
          </p:cNvSpPr>
          <p:nvPr/>
        </p:nvSpPr>
        <p:spPr bwMode="auto">
          <a:xfrm>
            <a:off x="3935413" y="2997201"/>
            <a:ext cx="6477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p:txBody>
      </p:sp>
      <p:sp>
        <p:nvSpPr>
          <p:cNvPr id="56328" name="Text Box 12">
            <a:extLst>
              <a:ext uri="{FF2B5EF4-FFF2-40B4-BE49-F238E27FC236}">
                <a16:creationId xmlns:a16="http://schemas.microsoft.com/office/drawing/2014/main" id="{C272A82A-5F0B-4AAC-B05B-71E529BDEF35}"/>
              </a:ext>
            </a:extLst>
          </p:cNvPr>
          <p:cNvSpPr txBox="1">
            <a:spLocks noChangeArrowheads="1"/>
          </p:cNvSpPr>
          <p:nvPr/>
        </p:nvSpPr>
        <p:spPr bwMode="auto">
          <a:xfrm>
            <a:off x="3935414" y="3068638"/>
            <a:ext cx="7207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a:p>
            <a:pPr eaLnBrk="1" hangingPunct="1">
              <a:spcBef>
                <a:spcPct val="50000"/>
              </a:spcBef>
            </a:pPr>
            <a:endParaRPr lang="es-ES_tradnl" altLang="en-US"/>
          </a:p>
        </p:txBody>
      </p:sp>
      <p:sp>
        <p:nvSpPr>
          <p:cNvPr id="56330" name="Line 14">
            <a:extLst>
              <a:ext uri="{FF2B5EF4-FFF2-40B4-BE49-F238E27FC236}">
                <a16:creationId xmlns:a16="http://schemas.microsoft.com/office/drawing/2014/main" id="{0F64A489-1C76-4B85-B430-E604B2475153}"/>
              </a:ext>
            </a:extLst>
          </p:cNvPr>
          <p:cNvSpPr>
            <a:spLocks noChangeShapeType="1"/>
          </p:cNvSpPr>
          <p:nvPr/>
        </p:nvSpPr>
        <p:spPr bwMode="auto">
          <a:xfrm flipV="1">
            <a:off x="4367214" y="4076700"/>
            <a:ext cx="504825" cy="6477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6">
            <a:hlinkClick r:id="" action="ppaction://ole?verb=0"/>
            <a:extLst>
              <a:ext uri="{FF2B5EF4-FFF2-40B4-BE49-F238E27FC236}">
                <a16:creationId xmlns:a16="http://schemas.microsoft.com/office/drawing/2014/main" id="{A039150A-4620-491D-BAA7-0C2790FB1712}"/>
              </a:ext>
            </a:extLst>
          </p:cNvPr>
          <p:cNvGraphicFramePr>
            <a:graphicFrameLocks/>
          </p:cNvGraphicFramePr>
          <p:nvPr>
            <p:extLst>
              <p:ext uri="{D42A27DB-BD31-4B8C-83A1-F6EECF244321}">
                <p14:modId xmlns:p14="http://schemas.microsoft.com/office/powerpoint/2010/main" val="4079736079"/>
              </p:ext>
            </p:extLst>
          </p:nvPr>
        </p:nvGraphicFramePr>
        <p:xfrm>
          <a:off x="1548571" y="2222222"/>
          <a:ext cx="3060700" cy="2144713"/>
        </p:xfrm>
        <a:graphic>
          <a:graphicData uri="http://schemas.openxmlformats.org/presentationml/2006/ole">
            <mc:AlternateContent xmlns:mc="http://schemas.openxmlformats.org/markup-compatibility/2006">
              <mc:Choice xmlns:v="urn:schemas-microsoft-com:vml" Requires="v">
                <p:oleObj name="Imagen" r:id="rId3" imgW="3060700" imgH="1711325" progId="MS_ClipArt_Gallery.2">
                  <p:embed/>
                </p:oleObj>
              </mc:Choice>
              <mc:Fallback>
                <p:oleObj name="Imagen" r:id="rId3" imgW="3060700" imgH="1711325" progId="MS_ClipArt_Gallery.2">
                  <p:embed/>
                  <p:pic>
                    <p:nvPicPr>
                      <p:cNvPr id="57346" name="Object 6">
                        <a:hlinkClick r:id="" action="ppaction://ole?verb=0"/>
                        <a:extLst>
                          <a:ext uri="{FF2B5EF4-FFF2-40B4-BE49-F238E27FC236}">
                            <a16:creationId xmlns:a16="http://schemas.microsoft.com/office/drawing/2014/main" id="{A039150A-4620-491D-BAA7-0C2790FB171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571" y="2222222"/>
                        <a:ext cx="306070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Text Box 31">
            <a:extLst>
              <a:ext uri="{FF2B5EF4-FFF2-40B4-BE49-F238E27FC236}">
                <a16:creationId xmlns:a16="http://schemas.microsoft.com/office/drawing/2014/main" id="{464211C8-74CF-4787-9AFB-7458DF031617}"/>
              </a:ext>
            </a:extLst>
          </p:cNvPr>
          <p:cNvSpPr txBox="1">
            <a:spLocks noChangeArrowheads="1"/>
          </p:cNvSpPr>
          <p:nvPr/>
        </p:nvSpPr>
        <p:spPr bwMode="auto">
          <a:xfrm>
            <a:off x="6024564" y="1700214"/>
            <a:ext cx="40338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s-ES_tradnl" altLang="en-US" sz="2000">
                <a:latin typeface="Arial Black" panose="020B0A04020102020204" pitchFamily="34" charset="0"/>
              </a:rPr>
              <a:t> </a:t>
            </a:r>
            <a:r>
              <a:rPr lang="es-ES_tradnl" altLang="en-US" sz="2000">
                <a:solidFill>
                  <a:schemeClr val="tx2"/>
                </a:solidFill>
                <a:latin typeface="Arial Black" panose="020B0A04020102020204" pitchFamily="34" charset="0"/>
              </a:rPr>
              <a:t>Externas: entes gubernamentales, autoridad de aplicación de la normativa de referencia.</a:t>
            </a:r>
          </a:p>
          <a:p>
            <a:pPr>
              <a:spcBef>
                <a:spcPct val="50000"/>
              </a:spcBef>
              <a:buFontTx/>
              <a:buChar char="•"/>
            </a:pPr>
            <a:r>
              <a:rPr lang="es-ES_tradnl" altLang="en-US" sz="2000">
                <a:solidFill>
                  <a:schemeClr val="tx2"/>
                </a:solidFill>
                <a:latin typeface="Arial Black" panose="020B0A04020102020204" pitchFamily="34" charset="0"/>
              </a:rPr>
              <a:t> Partes interesadas.</a:t>
            </a:r>
          </a:p>
          <a:p>
            <a:pPr>
              <a:spcBef>
                <a:spcPct val="50000"/>
              </a:spcBef>
              <a:buFontTx/>
              <a:buChar char="•"/>
            </a:pPr>
            <a:r>
              <a:rPr lang="es-ES_tradnl" altLang="en-US" sz="2000">
                <a:solidFill>
                  <a:schemeClr val="tx2"/>
                </a:solidFill>
                <a:latin typeface="Arial Black" panose="020B0A04020102020204" pitchFamily="34" charset="0"/>
              </a:rPr>
              <a:t> Clientes.</a:t>
            </a:r>
          </a:p>
          <a:p>
            <a:pPr>
              <a:spcBef>
                <a:spcPct val="50000"/>
              </a:spcBef>
              <a:buFontTx/>
              <a:buChar char="•"/>
            </a:pPr>
            <a:r>
              <a:rPr lang="es-ES_tradnl" altLang="en-US" sz="2000">
                <a:solidFill>
                  <a:schemeClr val="tx2"/>
                </a:solidFill>
                <a:latin typeface="Arial Black" panose="020B0A04020102020204" pitchFamily="34" charset="0"/>
              </a:rPr>
              <a:t> Internas: entre las diferentes áreas de la organización.</a:t>
            </a:r>
          </a:p>
          <a:p>
            <a:pPr>
              <a:spcBef>
                <a:spcPct val="50000"/>
              </a:spcBef>
            </a:pPr>
            <a:endParaRPr lang="es-ES_tradnl" altLang="en-US" sz="2000">
              <a:solidFill>
                <a:schemeClr val="tx2"/>
              </a:solidFill>
              <a:latin typeface="Arial Black" panose="020B0A04020102020204" pitchFamily="34" charset="0"/>
            </a:endParaRPr>
          </a:p>
        </p:txBody>
      </p:sp>
      <p:sp>
        <p:nvSpPr>
          <p:cNvPr id="57348" name="Rectangle 33">
            <a:extLst>
              <a:ext uri="{FF2B5EF4-FFF2-40B4-BE49-F238E27FC236}">
                <a16:creationId xmlns:a16="http://schemas.microsoft.com/office/drawing/2014/main" id="{5872CC48-91D4-4826-9092-C9FC9C0F2C3B}"/>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7349" name="Rectangle 34">
            <a:extLst>
              <a:ext uri="{FF2B5EF4-FFF2-40B4-BE49-F238E27FC236}">
                <a16:creationId xmlns:a16="http://schemas.microsoft.com/office/drawing/2014/main" id="{021D36C2-5BE2-4E8D-AAA8-47C249B1F58A}"/>
              </a:ext>
            </a:extLst>
          </p:cNvPr>
          <p:cNvSpPr>
            <a:spLocks noChangeArrowheads="1"/>
          </p:cNvSpPr>
          <p:nvPr/>
        </p:nvSpPr>
        <p:spPr bwMode="auto">
          <a:xfrm>
            <a:off x="2135188"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br>
              <a:rPr lang="es-ES_tradnl" altLang="en-US" sz="3200" b="1">
                <a:solidFill>
                  <a:schemeClr val="hlink"/>
                </a:solidFill>
              </a:rPr>
            </a:br>
            <a:r>
              <a:rPr lang="es-ES_tradnl" altLang="en-US" sz="3200" b="1">
                <a:solidFill>
                  <a:schemeClr val="hlink"/>
                </a:solidFill>
              </a:rPr>
              <a:t>Programa de Comunicaciones</a:t>
            </a:r>
            <a:br>
              <a:rPr lang="es-ES_tradnl" altLang="en-US" sz="3200" b="1">
                <a:solidFill>
                  <a:schemeClr val="hlink"/>
                </a:solidFill>
              </a:rPr>
            </a:br>
            <a:endParaRPr lang="es-ES_tradnl" altLang="en-US" sz="3200" b="1">
              <a:solidFill>
                <a:schemeClr val="hlink"/>
              </a:solidFill>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E3972648-F94C-475B-9357-ED8ADED6A1D3}"/>
              </a:ext>
            </a:extLst>
          </p:cNvPr>
          <p:cNvSpPr>
            <a:spLocks noGrp="1" noChangeArrowheads="1"/>
          </p:cNvSpPr>
          <p:nvPr>
            <p:ph type="title"/>
          </p:nvPr>
        </p:nvSpPr>
        <p:spPr>
          <a:xfrm>
            <a:off x="2135188" y="260350"/>
            <a:ext cx="7772400" cy="1143000"/>
          </a:xfrm>
        </p:spPr>
        <p:txBody>
          <a:bodyPr/>
          <a:lstStyle/>
          <a:p>
            <a:pPr marL="285750" indent="-285750"/>
            <a:r>
              <a:rPr lang="es-ES_tradnl" altLang="en-US" sz="3200" b="1">
                <a:solidFill>
                  <a:schemeClr val="hlink"/>
                </a:solidFill>
                <a:latin typeface="Arial" panose="020B0604020202020204" pitchFamily="34" charset="0"/>
              </a:rPr>
              <a:t>Manual de Gestión Ambiental</a:t>
            </a:r>
          </a:p>
        </p:txBody>
      </p:sp>
      <p:sp>
        <p:nvSpPr>
          <p:cNvPr id="58372" name="Text Box 29">
            <a:extLst>
              <a:ext uri="{FF2B5EF4-FFF2-40B4-BE49-F238E27FC236}">
                <a16:creationId xmlns:a16="http://schemas.microsoft.com/office/drawing/2014/main" id="{67E0C59F-3CDF-4584-9B62-913423F79E33}"/>
              </a:ext>
            </a:extLst>
          </p:cNvPr>
          <p:cNvSpPr>
            <a:spLocks noGrp="1" noChangeArrowheads="1"/>
          </p:cNvSpPr>
          <p:nvPr>
            <p:ph idx="1"/>
          </p:nvPr>
        </p:nvSpPr>
        <p:spPr>
          <a:xfrm>
            <a:off x="3719512" y="2754313"/>
            <a:ext cx="6478035" cy="3554412"/>
          </a:xfrm>
          <a:solidFill>
            <a:srgbClr val="D29E94"/>
          </a:solidFill>
        </p:spPr>
        <p:txBody>
          <a:bodyPr>
            <a:normAutofit/>
          </a:bodyPr>
          <a:lstStyle/>
          <a:p>
            <a:pPr eaLnBrk="1" hangingPunct="1">
              <a:lnSpc>
                <a:spcPct val="80000"/>
              </a:lnSpc>
              <a:buClr>
                <a:schemeClr val="tx2"/>
              </a:buClr>
              <a:buFont typeface="Wingdings" panose="05000000000000000000" pitchFamily="2" charset="2"/>
              <a:buChar char="ü"/>
            </a:pPr>
            <a:r>
              <a:rPr lang="es-ES_tradnl" altLang="en-US" sz="2000" b="1" dirty="0">
                <a:cs typeface="Times New Roman" panose="02020603050405020304" pitchFamily="18" charset="0"/>
              </a:rPr>
              <a:t>La normativa a cumplir.</a:t>
            </a:r>
          </a:p>
          <a:p>
            <a:pPr algn="just" eaLnBrk="1" hangingPunct="1">
              <a:lnSpc>
                <a:spcPct val="80000"/>
              </a:lnSpc>
              <a:buClr>
                <a:schemeClr val="tx2"/>
              </a:buClr>
              <a:buFont typeface="Wingdings" panose="05000000000000000000" pitchFamily="2" charset="2"/>
              <a:buChar char="ü"/>
            </a:pPr>
            <a:r>
              <a:rPr lang="es-ES_tradnl" altLang="en-US" sz="2000" b="1" dirty="0">
                <a:cs typeface="Times New Roman" panose="02020603050405020304" pitchFamily="18" charset="0"/>
              </a:rPr>
              <a:t>El diagrama de comunicación del plan en general y el de cada uno de los programas en particular.  </a:t>
            </a:r>
          </a:p>
          <a:p>
            <a:pPr algn="just" eaLnBrk="1" hangingPunct="1">
              <a:lnSpc>
                <a:spcPct val="80000"/>
              </a:lnSpc>
              <a:buClr>
                <a:schemeClr val="tx2"/>
              </a:buClr>
              <a:buFont typeface="Wingdings" panose="05000000000000000000" pitchFamily="2" charset="2"/>
              <a:buChar char="ü"/>
            </a:pPr>
            <a:r>
              <a:rPr lang="es-ES_tradnl" altLang="en-US" sz="2000" b="1" dirty="0">
                <a:cs typeface="Times New Roman" panose="02020603050405020304" pitchFamily="18" charset="0"/>
              </a:rPr>
              <a:t>La metodología de trabajo específica.</a:t>
            </a:r>
          </a:p>
          <a:p>
            <a:pPr algn="just" eaLnBrk="1" hangingPunct="1">
              <a:lnSpc>
                <a:spcPct val="80000"/>
              </a:lnSpc>
              <a:buClr>
                <a:schemeClr val="tx2"/>
              </a:buClr>
              <a:buFont typeface="Wingdings" panose="05000000000000000000" pitchFamily="2" charset="2"/>
              <a:buChar char="ü"/>
            </a:pPr>
            <a:r>
              <a:rPr lang="es-ES_tradnl" altLang="en-US" sz="2000" b="1" dirty="0">
                <a:cs typeface="Times New Roman" panose="02020603050405020304" pitchFamily="18" charset="0"/>
              </a:rPr>
              <a:t>Los recursos que se necesitan y </a:t>
            </a:r>
          </a:p>
          <a:p>
            <a:pPr algn="just" eaLnBrk="1" hangingPunct="1">
              <a:lnSpc>
                <a:spcPct val="80000"/>
              </a:lnSpc>
              <a:buFont typeface="Wingdings" panose="05000000000000000000" pitchFamily="2" charset="2"/>
              <a:buNone/>
            </a:pPr>
            <a:r>
              <a:rPr lang="es-ES_tradnl" altLang="en-US" sz="2000" b="1" dirty="0">
                <a:cs typeface="Times New Roman" panose="02020603050405020304" pitchFamily="18" charset="0"/>
              </a:rPr>
              <a:t>herramientas de  trabajo a utilizar. </a:t>
            </a:r>
          </a:p>
          <a:p>
            <a:pPr algn="just" eaLnBrk="1" hangingPunct="1">
              <a:lnSpc>
                <a:spcPct val="80000"/>
              </a:lnSpc>
              <a:buClr>
                <a:srgbClr val="270D20"/>
              </a:buClr>
              <a:buFont typeface="Wingdings" panose="05000000000000000000" pitchFamily="2" charset="2"/>
              <a:buChar char="ü"/>
            </a:pPr>
            <a:r>
              <a:rPr lang="es-ES_tradnl" altLang="en-US" sz="2000" b="1" dirty="0">
                <a:cs typeface="Times New Roman" panose="02020603050405020304" pitchFamily="18" charset="0"/>
              </a:rPr>
              <a:t>Los indicadores de  calidad ambiental. </a:t>
            </a:r>
          </a:p>
          <a:p>
            <a:pPr algn="just" eaLnBrk="1" hangingPunct="1">
              <a:lnSpc>
                <a:spcPct val="80000"/>
              </a:lnSpc>
              <a:buClr>
                <a:schemeClr val="tx2"/>
              </a:buClr>
              <a:buFont typeface="Wingdings" panose="05000000000000000000" pitchFamily="2" charset="2"/>
              <a:buChar char="ü"/>
            </a:pPr>
            <a:r>
              <a:rPr lang="es-ES_tradnl" altLang="en-US" sz="2000" b="1" dirty="0">
                <a:cs typeface="Times New Roman" panose="02020603050405020304" pitchFamily="18" charset="0"/>
              </a:rPr>
              <a:t>La rutina laboral a fin aumentar la eficacia, con el consumo mínimo de recursos, no descuidando la excelencia en el desarrollo de las tareas.</a:t>
            </a:r>
            <a:r>
              <a:rPr lang="es-ES" altLang="en-US" sz="2000" b="1" dirty="0">
                <a:cs typeface="Times New Roman" panose="02020603050405020304" pitchFamily="18" charset="0"/>
              </a:rPr>
              <a:t> </a:t>
            </a:r>
            <a:r>
              <a:rPr lang="es-ES_tradnl" altLang="en-US" sz="2000" b="1" dirty="0">
                <a:cs typeface="Times New Roman" panose="02020603050405020304" pitchFamily="18" charset="0"/>
              </a:rPr>
              <a:t>  </a:t>
            </a:r>
            <a:endParaRPr lang="es-ES_tradnl" altLang="en-US" sz="2000" dirty="0"/>
          </a:p>
        </p:txBody>
      </p:sp>
      <p:grpSp>
        <p:nvGrpSpPr>
          <p:cNvPr id="58371" name="Group 5">
            <a:extLst>
              <a:ext uri="{FF2B5EF4-FFF2-40B4-BE49-F238E27FC236}">
                <a16:creationId xmlns:a16="http://schemas.microsoft.com/office/drawing/2014/main" id="{DCDDCB0B-FB83-4897-B77C-94B15302EC3D}"/>
              </a:ext>
            </a:extLst>
          </p:cNvPr>
          <p:cNvGrpSpPr>
            <a:grpSpLocks/>
          </p:cNvGrpSpPr>
          <p:nvPr/>
        </p:nvGrpSpPr>
        <p:grpSpPr bwMode="auto">
          <a:xfrm>
            <a:off x="2424113" y="981075"/>
            <a:ext cx="2971800" cy="1752600"/>
            <a:chOff x="384" y="1776"/>
            <a:chExt cx="1432" cy="647"/>
          </a:xfrm>
        </p:grpSpPr>
        <p:sp>
          <p:nvSpPr>
            <p:cNvPr id="58374" name="Freeform 6">
              <a:extLst>
                <a:ext uri="{FF2B5EF4-FFF2-40B4-BE49-F238E27FC236}">
                  <a16:creationId xmlns:a16="http://schemas.microsoft.com/office/drawing/2014/main" id="{4AB39015-B28B-4B23-8A9A-59B7E0E58431}"/>
                </a:ext>
              </a:extLst>
            </p:cNvPr>
            <p:cNvSpPr>
              <a:spLocks/>
            </p:cNvSpPr>
            <p:nvPr/>
          </p:nvSpPr>
          <p:spPr bwMode="auto">
            <a:xfrm>
              <a:off x="384" y="1896"/>
              <a:ext cx="1432" cy="468"/>
            </a:xfrm>
            <a:custGeom>
              <a:avLst/>
              <a:gdLst>
                <a:gd name="T0" fmla="*/ 1376 w 1432"/>
                <a:gd name="T1" fmla="*/ 131 h 468"/>
                <a:gd name="T2" fmla="*/ 1286 w 1432"/>
                <a:gd name="T3" fmla="*/ 156 h 468"/>
                <a:gd name="T4" fmla="*/ 1195 w 1432"/>
                <a:gd name="T5" fmla="*/ 181 h 468"/>
                <a:gd name="T6" fmla="*/ 1103 w 1432"/>
                <a:gd name="T7" fmla="*/ 202 h 468"/>
                <a:gd name="T8" fmla="*/ 1014 w 1432"/>
                <a:gd name="T9" fmla="*/ 223 h 468"/>
                <a:gd name="T10" fmla="*/ 929 w 1432"/>
                <a:gd name="T11" fmla="*/ 239 h 468"/>
                <a:gd name="T12" fmla="*/ 852 w 1432"/>
                <a:gd name="T13" fmla="*/ 254 h 468"/>
                <a:gd name="T14" fmla="*/ 785 w 1432"/>
                <a:gd name="T15" fmla="*/ 261 h 468"/>
                <a:gd name="T16" fmla="*/ 733 w 1432"/>
                <a:gd name="T17" fmla="*/ 264 h 468"/>
                <a:gd name="T18" fmla="*/ 695 w 1432"/>
                <a:gd name="T19" fmla="*/ 259 h 468"/>
                <a:gd name="T20" fmla="*/ 678 w 1432"/>
                <a:gd name="T21" fmla="*/ 248 h 468"/>
                <a:gd name="T22" fmla="*/ 669 w 1432"/>
                <a:gd name="T23" fmla="*/ 207 h 468"/>
                <a:gd name="T24" fmla="*/ 680 w 1432"/>
                <a:gd name="T25" fmla="*/ 167 h 468"/>
                <a:gd name="T26" fmla="*/ 666 w 1432"/>
                <a:gd name="T27" fmla="*/ 125 h 468"/>
                <a:gd name="T28" fmla="*/ 630 w 1432"/>
                <a:gd name="T29" fmla="*/ 89 h 468"/>
                <a:gd name="T30" fmla="*/ 596 w 1432"/>
                <a:gd name="T31" fmla="*/ 49 h 468"/>
                <a:gd name="T32" fmla="*/ 557 w 1432"/>
                <a:gd name="T33" fmla="*/ 16 h 468"/>
                <a:gd name="T34" fmla="*/ 506 w 1432"/>
                <a:gd name="T35" fmla="*/ 0 h 468"/>
                <a:gd name="T36" fmla="*/ 435 w 1432"/>
                <a:gd name="T37" fmla="*/ 10 h 468"/>
                <a:gd name="T38" fmla="*/ 356 w 1432"/>
                <a:gd name="T39" fmla="*/ 31 h 468"/>
                <a:gd name="T40" fmla="*/ 300 w 1432"/>
                <a:gd name="T41" fmla="*/ 49 h 468"/>
                <a:gd name="T42" fmla="*/ 257 w 1432"/>
                <a:gd name="T43" fmla="*/ 67 h 468"/>
                <a:gd name="T44" fmla="*/ 208 w 1432"/>
                <a:gd name="T45" fmla="*/ 84 h 468"/>
                <a:gd name="T46" fmla="*/ 140 w 1432"/>
                <a:gd name="T47" fmla="*/ 105 h 468"/>
                <a:gd name="T48" fmla="*/ 35 w 1432"/>
                <a:gd name="T49" fmla="*/ 325 h 468"/>
                <a:gd name="T50" fmla="*/ 126 w 1432"/>
                <a:gd name="T51" fmla="*/ 298 h 468"/>
                <a:gd name="T52" fmla="*/ 202 w 1432"/>
                <a:gd name="T53" fmla="*/ 274 h 468"/>
                <a:gd name="T54" fmla="*/ 271 w 1432"/>
                <a:gd name="T55" fmla="*/ 257 h 468"/>
                <a:gd name="T56" fmla="*/ 338 w 1432"/>
                <a:gd name="T57" fmla="*/ 239 h 468"/>
                <a:gd name="T58" fmla="*/ 412 w 1432"/>
                <a:gd name="T59" fmla="*/ 225 h 468"/>
                <a:gd name="T60" fmla="*/ 400 w 1432"/>
                <a:gd name="T61" fmla="*/ 320 h 468"/>
                <a:gd name="T62" fmla="*/ 396 w 1432"/>
                <a:gd name="T63" fmla="*/ 377 h 468"/>
                <a:gd name="T64" fmla="*/ 420 w 1432"/>
                <a:gd name="T65" fmla="*/ 414 h 468"/>
                <a:gd name="T66" fmla="*/ 459 w 1432"/>
                <a:gd name="T67" fmla="*/ 442 h 468"/>
                <a:gd name="T68" fmla="*/ 512 w 1432"/>
                <a:gd name="T69" fmla="*/ 461 h 468"/>
                <a:gd name="T70" fmla="*/ 569 w 1432"/>
                <a:gd name="T71" fmla="*/ 467 h 468"/>
                <a:gd name="T72" fmla="*/ 622 w 1432"/>
                <a:gd name="T73" fmla="*/ 461 h 468"/>
                <a:gd name="T74" fmla="*/ 671 w 1432"/>
                <a:gd name="T75" fmla="*/ 455 h 468"/>
                <a:gd name="T76" fmla="*/ 725 w 1432"/>
                <a:gd name="T77" fmla="*/ 450 h 468"/>
                <a:gd name="T78" fmla="*/ 785 w 1432"/>
                <a:gd name="T79" fmla="*/ 443 h 468"/>
                <a:gd name="T80" fmla="*/ 852 w 1432"/>
                <a:gd name="T81" fmla="*/ 435 h 468"/>
                <a:gd name="T82" fmla="*/ 923 w 1432"/>
                <a:gd name="T83" fmla="*/ 426 h 468"/>
                <a:gd name="T84" fmla="*/ 995 w 1432"/>
                <a:gd name="T85" fmla="*/ 415 h 468"/>
                <a:gd name="T86" fmla="*/ 1069 w 1432"/>
                <a:gd name="T87" fmla="*/ 402 h 468"/>
                <a:gd name="T88" fmla="*/ 1145 w 1432"/>
                <a:gd name="T89" fmla="*/ 386 h 468"/>
                <a:gd name="T90" fmla="*/ 1220 w 1432"/>
                <a:gd name="T91" fmla="*/ 367 h 468"/>
                <a:gd name="T92" fmla="*/ 1296 w 1432"/>
                <a:gd name="T93" fmla="*/ 348 h 4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32"/>
                <a:gd name="T142" fmla="*/ 0 h 468"/>
                <a:gd name="T143" fmla="*/ 1432 w 1432"/>
                <a:gd name="T144" fmla="*/ 468 h 4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32" h="468">
                  <a:moveTo>
                    <a:pt x="1431" y="115"/>
                  </a:moveTo>
                  <a:lnTo>
                    <a:pt x="1405" y="122"/>
                  </a:lnTo>
                  <a:lnTo>
                    <a:pt x="1376" y="131"/>
                  </a:lnTo>
                  <a:lnTo>
                    <a:pt x="1347" y="139"/>
                  </a:lnTo>
                  <a:lnTo>
                    <a:pt x="1318" y="148"/>
                  </a:lnTo>
                  <a:lnTo>
                    <a:pt x="1286" y="156"/>
                  </a:lnTo>
                  <a:lnTo>
                    <a:pt x="1257" y="164"/>
                  </a:lnTo>
                  <a:lnTo>
                    <a:pt x="1227" y="173"/>
                  </a:lnTo>
                  <a:lnTo>
                    <a:pt x="1195" y="181"/>
                  </a:lnTo>
                  <a:lnTo>
                    <a:pt x="1165" y="188"/>
                  </a:lnTo>
                  <a:lnTo>
                    <a:pt x="1135" y="195"/>
                  </a:lnTo>
                  <a:lnTo>
                    <a:pt x="1103" y="202"/>
                  </a:lnTo>
                  <a:lnTo>
                    <a:pt x="1073" y="209"/>
                  </a:lnTo>
                  <a:lnTo>
                    <a:pt x="1044" y="217"/>
                  </a:lnTo>
                  <a:lnTo>
                    <a:pt x="1014" y="223"/>
                  </a:lnTo>
                  <a:lnTo>
                    <a:pt x="986" y="229"/>
                  </a:lnTo>
                  <a:lnTo>
                    <a:pt x="957" y="234"/>
                  </a:lnTo>
                  <a:lnTo>
                    <a:pt x="929" y="239"/>
                  </a:lnTo>
                  <a:lnTo>
                    <a:pt x="903" y="245"/>
                  </a:lnTo>
                  <a:lnTo>
                    <a:pt x="876" y="250"/>
                  </a:lnTo>
                  <a:lnTo>
                    <a:pt x="852" y="254"/>
                  </a:lnTo>
                  <a:lnTo>
                    <a:pt x="828" y="257"/>
                  </a:lnTo>
                  <a:lnTo>
                    <a:pt x="806" y="259"/>
                  </a:lnTo>
                  <a:lnTo>
                    <a:pt x="785" y="261"/>
                  </a:lnTo>
                  <a:lnTo>
                    <a:pt x="767" y="263"/>
                  </a:lnTo>
                  <a:lnTo>
                    <a:pt x="750" y="264"/>
                  </a:lnTo>
                  <a:lnTo>
                    <a:pt x="733" y="264"/>
                  </a:lnTo>
                  <a:lnTo>
                    <a:pt x="719" y="263"/>
                  </a:lnTo>
                  <a:lnTo>
                    <a:pt x="706" y="261"/>
                  </a:lnTo>
                  <a:lnTo>
                    <a:pt x="695" y="259"/>
                  </a:lnTo>
                  <a:lnTo>
                    <a:pt x="688" y="257"/>
                  </a:lnTo>
                  <a:lnTo>
                    <a:pt x="681" y="252"/>
                  </a:lnTo>
                  <a:lnTo>
                    <a:pt x="678" y="248"/>
                  </a:lnTo>
                  <a:lnTo>
                    <a:pt x="671" y="233"/>
                  </a:lnTo>
                  <a:lnTo>
                    <a:pt x="667" y="220"/>
                  </a:lnTo>
                  <a:lnTo>
                    <a:pt x="669" y="207"/>
                  </a:lnTo>
                  <a:lnTo>
                    <a:pt x="673" y="194"/>
                  </a:lnTo>
                  <a:lnTo>
                    <a:pt x="677" y="181"/>
                  </a:lnTo>
                  <a:lnTo>
                    <a:pt x="680" y="167"/>
                  </a:lnTo>
                  <a:lnTo>
                    <a:pt x="681" y="152"/>
                  </a:lnTo>
                  <a:lnTo>
                    <a:pt x="678" y="137"/>
                  </a:lnTo>
                  <a:lnTo>
                    <a:pt x="666" y="125"/>
                  </a:lnTo>
                  <a:lnTo>
                    <a:pt x="654" y="115"/>
                  </a:lnTo>
                  <a:lnTo>
                    <a:pt x="642" y="103"/>
                  </a:lnTo>
                  <a:lnTo>
                    <a:pt x="630" y="89"/>
                  </a:lnTo>
                  <a:lnTo>
                    <a:pt x="620" y="75"/>
                  </a:lnTo>
                  <a:lnTo>
                    <a:pt x="609" y="62"/>
                  </a:lnTo>
                  <a:lnTo>
                    <a:pt x="596" y="49"/>
                  </a:lnTo>
                  <a:lnTo>
                    <a:pt x="584" y="37"/>
                  </a:lnTo>
                  <a:lnTo>
                    <a:pt x="571" y="26"/>
                  </a:lnTo>
                  <a:lnTo>
                    <a:pt x="557" y="16"/>
                  </a:lnTo>
                  <a:lnTo>
                    <a:pt x="541" y="8"/>
                  </a:lnTo>
                  <a:lnTo>
                    <a:pt x="524" y="3"/>
                  </a:lnTo>
                  <a:lnTo>
                    <a:pt x="506" y="0"/>
                  </a:lnTo>
                  <a:lnTo>
                    <a:pt x="484" y="0"/>
                  </a:lnTo>
                  <a:lnTo>
                    <a:pt x="460" y="3"/>
                  </a:lnTo>
                  <a:lnTo>
                    <a:pt x="435" y="10"/>
                  </a:lnTo>
                  <a:lnTo>
                    <a:pt x="405" y="17"/>
                  </a:lnTo>
                  <a:lnTo>
                    <a:pt x="378" y="25"/>
                  </a:lnTo>
                  <a:lnTo>
                    <a:pt x="356" y="31"/>
                  </a:lnTo>
                  <a:lnTo>
                    <a:pt x="334" y="37"/>
                  </a:lnTo>
                  <a:lnTo>
                    <a:pt x="318" y="42"/>
                  </a:lnTo>
                  <a:lnTo>
                    <a:pt x="300" y="49"/>
                  </a:lnTo>
                  <a:lnTo>
                    <a:pt x="285" y="54"/>
                  </a:lnTo>
                  <a:lnTo>
                    <a:pt x="271" y="60"/>
                  </a:lnTo>
                  <a:lnTo>
                    <a:pt x="257" y="67"/>
                  </a:lnTo>
                  <a:lnTo>
                    <a:pt x="242" y="72"/>
                  </a:lnTo>
                  <a:lnTo>
                    <a:pt x="226" y="78"/>
                  </a:lnTo>
                  <a:lnTo>
                    <a:pt x="208" y="84"/>
                  </a:lnTo>
                  <a:lnTo>
                    <a:pt x="188" y="90"/>
                  </a:lnTo>
                  <a:lnTo>
                    <a:pt x="166" y="98"/>
                  </a:lnTo>
                  <a:lnTo>
                    <a:pt x="140" y="105"/>
                  </a:lnTo>
                  <a:lnTo>
                    <a:pt x="110" y="112"/>
                  </a:lnTo>
                  <a:lnTo>
                    <a:pt x="0" y="334"/>
                  </a:lnTo>
                  <a:lnTo>
                    <a:pt x="35" y="325"/>
                  </a:lnTo>
                  <a:lnTo>
                    <a:pt x="67" y="314"/>
                  </a:lnTo>
                  <a:lnTo>
                    <a:pt x="98" y="305"/>
                  </a:lnTo>
                  <a:lnTo>
                    <a:pt x="126" y="298"/>
                  </a:lnTo>
                  <a:lnTo>
                    <a:pt x="153" y="290"/>
                  </a:lnTo>
                  <a:lnTo>
                    <a:pt x="178" y="281"/>
                  </a:lnTo>
                  <a:lnTo>
                    <a:pt x="202" y="274"/>
                  </a:lnTo>
                  <a:lnTo>
                    <a:pt x="226" y="269"/>
                  </a:lnTo>
                  <a:lnTo>
                    <a:pt x="248" y="263"/>
                  </a:lnTo>
                  <a:lnTo>
                    <a:pt x="271" y="257"/>
                  </a:lnTo>
                  <a:lnTo>
                    <a:pt x="294" y="250"/>
                  </a:lnTo>
                  <a:lnTo>
                    <a:pt x="315" y="245"/>
                  </a:lnTo>
                  <a:lnTo>
                    <a:pt x="338" y="239"/>
                  </a:lnTo>
                  <a:lnTo>
                    <a:pt x="362" y="235"/>
                  </a:lnTo>
                  <a:lnTo>
                    <a:pt x="386" y="230"/>
                  </a:lnTo>
                  <a:lnTo>
                    <a:pt x="412" y="225"/>
                  </a:lnTo>
                  <a:lnTo>
                    <a:pt x="414" y="256"/>
                  </a:lnTo>
                  <a:lnTo>
                    <a:pt x="408" y="287"/>
                  </a:lnTo>
                  <a:lnTo>
                    <a:pt x="400" y="320"/>
                  </a:lnTo>
                  <a:lnTo>
                    <a:pt x="393" y="351"/>
                  </a:lnTo>
                  <a:lnTo>
                    <a:pt x="395" y="365"/>
                  </a:lnTo>
                  <a:lnTo>
                    <a:pt x="396" y="377"/>
                  </a:lnTo>
                  <a:lnTo>
                    <a:pt x="402" y="390"/>
                  </a:lnTo>
                  <a:lnTo>
                    <a:pt x="411" y="402"/>
                  </a:lnTo>
                  <a:lnTo>
                    <a:pt x="420" y="414"/>
                  </a:lnTo>
                  <a:lnTo>
                    <a:pt x="431" y="424"/>
                  </a:lnTo>
                  <a:lnTo>
                    <a:pt x="445" y="433"/>
                  </a:lnTo>
                  <a:lnTo>
                    <a:pt x="459" y="442"/>
                  </a:lnTo>
                  <a:lnTo>
                    <a:pt x="477" y="450"/>
                  </a:lnTo>
                  <a:lnTo>
                    <a:pt x="493" y="456"/>
                  </a:lnTo>
                  <a:lnTo>
                    <a:pt x="512" y="461"/>
                  </a:lnTo>
                  <a:lnTo>
                    <a:pt x="531" y="465"/>
                  </a:lnTo>
                  <a:lnTo>
                    <a:pt x="548" y="467"/>
                  </a:lnTo>
                  <a:lnTo>
                    <a:pt x="569" y="467"/>
                  </a:lnTo>
                  <a:lnTo>
                    <a:pt x="588" y="466"/>
                  </a:lnTo>
                  <a:lnTo>
                    <a:pt x="606" y="462"/>
                  </a:lnTo>
                  <a:lnTo>
                    <a:pt x="622" y="461"/>
                  </a:lnTo>
                  <a:lnTo>
                    <a:pt x="637" y="459"/>
                  </a:lnTo>
                  <a:lnTo>
                    <a:pt x="653" y="457"/>
                  </a:lnTo>
                  <a:lnTo>
                    <a:pt x="671" y="455"/>
                  </a:lnTo>
                  <a:lnTo>
                    <a:pt x="688" y="454"/>
                  </a:lnTo>
                  <a:lnTo>
                    <a:pt x="706" y="452"/>
                  </a:lnTo>
                  <a:lnTo>
                    <a:pt x="725" y="450"/>
                  </a:lnTo>
                  <a:lnTo>
                    <a:pt x="745" y="448"/>
                  </a:lnTo>
                  <a:lnTo>
                    <a:pt x="765" y="446"/>
                  </a:lnTo>
                  <a:lnTo>
                    <a:pt x="785" y="443"/>
                  </a:lnTo>
                  <a:lnTo>
                    <a:pt x="808" y="441"/>
                  </a:lnTo>
                  <a:lnTo>
                    <a:pt x="830" y="438"/>
                  </a:lnTo>
                  <a:lnTo>
                    <a:pt x="852" y="435"/>
                  </a:lnTo>
                  <a:lnTo>
                    <a:pt x="875" y="432"/>
                  </a:lnTo>
                  <a:lnTo>
                    <a:pt x="899" y="429"/>
                  </a:lnTo>
                  <a:lnTo>
                    <a:pt x="923" y="426"/>
                  </a:lnTo>
                  <a:lnTo>
                    <a:pt x="947" y="423"/>
                  </a:lnTo>
                  <a:lnTo>
                    <a:pt x="971" y="419"/>
                  </a:lnTo>
                  <a:lnTo>
                    <a:pt x="995" y="415"/>
                  </a:lnTo>
                  <a:lnTo>
                    <a:pt x="1020" y="411"/>
                  </a:lnTo>
                  <a:lnTo>
                    <a:pt x="1045" y="407"/>
                  </a:lnTo>
                  <a:lnTo>
                    <a:pt x="1069" y="402"/>
                  </a:lnTo>
                  <a:lnTo>
                    <a:pt x="1094" y="397"/>
                  </a:lnTo>
                  <a:lnTo>
                    <a:pt x="1120" y="391"/>
                  </a:lnTo>
                  <a:lnTo>
                    <a:pt x="1145" y="386"/>
                  </a:lnTo>
                  <a:lnTo>
                    <a:pt x="1170" y="380"/>
                  </a:lnTo>
                  <a:lnTo>
                    <a:pt x="1195" y="374"/>
                  </a:lnTo>
                  <a:lnTo>
                    <a:pt x="1220" y="367"/>
                  </a:lnTo>
                  <a:lnTo>
                    <a:pt x="1246" y="362"/>
                  </a:lnTo>
                  <a:lnTo>
                    <a:pt x="1271" y="354"/>
                  </a:lnTo>
                  <a:lnTo>
                    <a:pt x="1296" y="348"/>
                  </a:lnTo>
                  <a:lnTo>
                    <a:pt x="1321" y="340"/>
                  </a:lnTo>
                  <a:lnTo>
                    <a:pt x="1431" y="115"/>
                  </a:lnTo>
                </a:path>
              </a:pathLst>
            </a:custGeom>
            <a:solidFill>
              <a:srgbClr val="C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75" name="Freeform 7">
              <a:extLst>
                <a:ext uri="{FF2B5EF4-FFF2-40B4-BE49-F238E27FC236}">
                  <a16:creationId xmlns:a16="http://schemas.microsoft.com/office/drawing/2014/main" id="{ACE93BA5-F683-4478-A0ED-A417DE63683A}"/>
                </a:ext>
              </a:extLst>
            </p:cNvPr>
            <p:cNvSpPr>
              <a:spLocks/>
            </p:cNvSpPr>
            <p:nvPr/>
          </p:nvSpPr>
          <p:spPr bwMode="auto">
            <a:xfrm>
              <a:off x="659" y="1776"/>
              <a:ext cx="488" cy="436"/>
            </a:xfrm>
            <a:custGeom>
              <a:avLst/>
              <a:gdLst>
                <a:gd name="T0" fmla="*/ 487 w 488"/>
                <a:gd name="T1" fmla="*/ 0 h 436"/>
                <a:gd name="T2" fmla="*/ 438 w 488"/>
                <a:gd name="T3" fmla="*/ 9 h 436"/>
                <a:gd name="T4" fmla="*/ 392 w 488"/>
                <a:gd name="T5" fmla="*/ 22 h 436"/>
                <a:gd name="T6" fmla="*/ 345 w 488"/>
                <a:gd name="T7" fmla="*/ 40 h 436"/>
                <a:gd name="T8" fmla="*/ 301 w 488"/>
                <a:gd name="T9" fmla="*/ 60 h 436"/>
                <a:gd name="T10" fmla="*/ 258 w 488"/>
                <a:gd name="T11" fmla="*/ 84 h 436"/>
                <a:gd name="T12" fmla="*/ 217 w 488"/>
                <a:gd name="T13" fmla="*/ 111 h 436"/>
                <a:gd name="T14" fmla="*/ 180 w 488"/>
                <a:gd name="T15" fmla="*/ 140 h 436"/>
                <a:gd name="T16" fmla="*/ 145 w 488"/>
                <a:gd name="T17" fmla="*/ 170 h 436"/>
                <a:gd name="T18" fmla="*/ 112 w 488"/>
                <a:gd name="T19" fmla="*/ 201 h 436"/>
                <a:gd name="T20" fmla="*/ 85 w 488"/>
                <a:gd name="T21" fmla="*/ 235 h 436"/>
                <a:gd name="T22" fmla="*/ 59 w 488"/>
                <a:gd name="T23" fmla="*/ 269 h 436"/>
                <a:gd name="T24" fmla="*/ 39 w 488"/>
                <a:gd name="T25" fmla="*/ 304 h 436"/>
                <a:gd name="T26" fmla="*/ 21 w 488"/>
                <a:gd name="T27" fmla="*/ 337 h 436"/>
                <a:gd name="T28" fmla="*/ 9 w 488"/>
                <a:gd name="T29" fmla="*/ 372 h 436"/>
                <a:gd name="T30" fmla="*/ 2 w 488"/>
                <a:gd name="T31" fmla="*/ 403 h 436"/>
                <a:gd name="T32" fmla="*/ 0 w 488"/>
                <a:gd name="T33" fmla="*/ 435 h 436"/>
                <a:gd name="T34" fmla="*/ 4 w 488"/>
                <a:gd name="T35" fmla="*/ 425 h 436"/>
                <a:gd name="T36" fmla="*/ 7 w 488"/>
                <a:gd name="T37" fmla="*/ 415 h 436"/>
                <a:gd name="T38" fmla="*/ 9 w 488"/>
                <a:gd name="T39" fmla="*/ 407 h 436"/>
                <a:gd name="T40" fmla="*/ 14 w 488"/>
                <a:gd name="T41" fmla="*/ 401 h 436"/>
                <a:gd name="T42" fmla="*/ 11 w 488"/>
                <a:gd name="T43" fmla="*/ 394 h 436"/>
                <a:gd name="T44" fmla="*/ 11 w 488"/>
                <a:gd name="T45" fmla="*/ 382 h 436"/>
                <a:gd name="T46" fmla="*/ 16 w 488"/>
                <a:gd name="T47" fmla="*/ 368 h 436"/>
                <a:gd name="T48" fmla="*/ 26 w 488"/>
                <a:gd name="T49" fmla="*/ 352 h 436"/>
                <a:gd name="T50" fmla="*/ 44 w 488"/>
                <a:gd name="T51" fmla="*/ 340 h 436"/>
                <a:gd name="T52" fmla="*/ 69 w 488"/>
                <a:gd name="T53" fmla="*/ 330 h 436"/>
                <a:gd name="T54" fmla="*/ 104 w 488"/>
                <a:gd name="T55" fmla="*/ 326 h 436"/>
                <a:gd name="T56" fmla="*/ 150 w 488"/>
                <a:gd name="T57" fmla="*/ 328 h 436"/>
                <a:gd name="T58" fmla="*/ 161 w 488"/>
                <a:gd name="T59" fmla="*/ 316 h 436"/>
                <a:gd name="T60" fmla="*/ 180 w 488"/>
                <a:gd name="T61" fmla="*/ 295 h 436"/>
                <a:gd name="T62" fmla="*/ 204 w 488"/>
                <a:gd name="T63" fmla="*/ 270 h 436"/>
                <a:gd name="T64" fmla="*/ 231 w 488"/>
                <a:gd name="T65" fmla="*/ 244 h 436"/>
                <a:gd name="T66" fmla="*/ 258 w 488"/>
                <a:gd name="T67" fmla="*/ 221 h 436"/>
                <a:gd name="T68" fmla="*/ 286 w 488"/>
                <a:gd name="T69" fmla="*/ 202 h 436"/>
                <a:gd name="T70" fmla="*/ 307 w 488"/>
                <a:gd name="T71" fmla="*/ 193 h 436"/>
                <a:gd name="T72" fmla="*/ 321 w 488"/>
                <a:gd name="T73" fmla="*/ 193 h 436"/>
                <a:gd name="T74" fmla="*/ 315 w 488"/>
                <a:gd name="T75" fmla="*/ 188 h 436"/>
                <a:gd name="T76" fmla="*/ 306 w 488"/>
                <a:gd name="T77" fmla="*/ 185 h 436"/>
                <a:gd name="T78" fmla="*/ 296 w 488"/>
                <a:gd name="T79" fmla="*/ 183 h 436"/>
                <a:gd name="T80" fmla="*/ 286 w 488"/>
                <a:gd name="T81" fmla="*/ 183 h 436"/>
                <a:gd name="T82" fmla="*/ 273 w 488"/>
                <a:gd name="T83" fmla="*/ 183 h 436"/>
                <a:gd name="T84" fmla="*/ 260 w 488"/>
                <a:gd name="T85" fmla="*/ 186 h 436"/>
                <a:gd name="T86" fmla="*/ 247 w 488"/>
                <a:gd name="T87" fmla="*/ 191 h 436"/>
                <a:gd name="T88" fmla="*/ 235 w 488"/>
                <a:gd name="T89" fmla="*/ 196 h 436"/>
                <a:gd name="T90" fmla="*/ 242 w 488"/>
                <a:gd name="T91" fmla="*/ 190 h 436"/>
                <a:gd name="T92" fmla="*/ 251 w 488"/>
                <a:gd name="T93" fmla="*/ 183 h 436"/>
                <a:gd name="T94" fmla="*/ 262 w 488"/>
                <a:gd name="T95" fmla="*/ 179 h 436"/>
                <a:gd name="T96" fmla="*/ 275 w 488"/>
                <a:gd name="T97" fmla="*/ 173 h 436"/>
                <a:gd name="T98" fmla="*/ 288 w 488"/>
                <a:gd name="T99" fmla="*/ 169 h 436"/>
                <a:gd name="T100" fmla="*/ 302 w 488"/>
                <a:gd name="T101" fmla="*/ 167 h 436"/>
                <a:gd name="T102" fmla="*/ 316 w 488"/>
                <a:gd name="T103" fmla="*/ 166 h 436"/>
                <a:gd name="T104" fmla="*/ 330 w 488"/>
                <a:gd name="T105" fmla="*/ 167 h 436"/>
                <a:gd name="T106" fmla="*/ 330 w 488"/>
                <a:gd name="T107" fmla="*/ 157 h 436"/>
                <a:gd name="T108" fmla="*/ 331 w 488"/>
                <a:gd name="T109" fmla="*/ 145 h 436"/>
                <a:gd name="T110" fmla="*/ 337 w 488"/>
                <a:gd name="T111" fmla="*/ 128 h 436"/>
                <a:gd name="T112" fmla="*/ 348 w 488"/>
                <a:gd name="T113" fmla="*/ 110 h 436"/>
                <a:gd name="T114" fmla="*/ 368 w 488"/>
                <a:gd name="T115" fmla="*/ 89 h 436"/>
                <a:gd name="T116" fmla="*/ 397 w 488"/>
                <a:gd name="T117" fmla="*/ 64 h 436"/>
                <a:gd name="T118" fmla="*/ 435 w 488"/>
                <a:gd name="T119" fmla="*/ 35 h 436"/>
                <a:gd name="T120" fmla="*/ 487 w 488"/>
                <a:gd name="T121" fmla="*/ 0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8"/>
                <a:gd name="T184" fmla="*/ 0 h 436"/>
                <a:gd name="T185" fmla="*/ 488 w 488"/>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8" h="436">
                  <a:moveTo>
                    <a:pt x="487" y="0"/>
                  </a:moveTo>
                  <a:lnTo>
                    <a:pt x="438" y="9"/>
                  </a:lnTo>
                  <a:lnTo>
                    <a:pt x="392" y="22"/>
                  </a:lnTo>
                  <a:lnTo>
                    <a:pt x="345" y="40"/>
                  </a:lnTo>
                  <a:lnTo>
                    <a:pt x="301" y="60"/>
                  </a:lnTo>
                  <a:lnTo>
                    <a:pt x="258" y="84"/>
                  </a:lnTo>
                  <a:lnTo>
                    <a:pt x="217" y="111"/>
                  </a:lnTo>
                  <a:lnTo>
                    <a:pt x="180" y="140"/>
                  </a:lnTo>
                  <a:lnTo>
                    <a:pt x="145" y="170"/>
                  </a:lnTo>
                  <a:lnTo>
                    <a:pt x="112" y="201"/>
                  </a:lnTo>
                  <a:lnTo>
                    <a:pt x="85" y="235"/>
                  </a:lnTo>
                  <a:lnTo>
                    <a:pt x="59" y="269"/>
                  </a:lnTo>
                  <a:lnTo>
                    <a:pt x="39" y="304"/>
                  </a:lnTo>
                  <a:lnTo>
                    <a:pt x="21" y="337"/>
                  </a:lnTo>
                  <a:lnTo>
                    <a:pt x="9" y="372"/>
                  </a:lnTo>
                  <a:lnTo>
                    <a:pt x="2" y="403"/>
                  </a:lnTo>
                  <a:lnTo>
                    <a:pt x="0" y="435"/>
                  </a:lnTo>
                  <a:lnTo>
                    <a:pt x="4" y="425"/>
                  </a:lnTo>
                  <a:lnTo>
                    <a:pt x="7" y="415"/>
                  </a:lnTo>
                  <a:lnTo>
                    <a:pt x="9" y="407"/>
                  </a:lnTo>
                  <a:lnTo>
                    <a:pt x="14" y="401"/>
                  </a:lnTo>
                  <a:lnTo>
                    <a:pt x="11" y="394"/>
                  </a:lnTo>
                  <a:lnTo>
                    <a:pt x="11" y="382"/>
                  </a:lnTo>
                  <a:lnTo>
                    <a:pt x="16" y="368"/>
                  </a:lnTo>
                  <a:lnTo>
                    <a:pt x="26" y="352"/>
                  </a:lnTo>
                  <a:lnTo>
                    <a:pt x="44" y="340"/>
                  </a:lnTo>
                  <a:lnTo>
                    <a:pt x="69" y="330"/>
                  </a:lnTo>
                  <a:lnTo>
                    <a:pt x="104" y="326"/>
                  </a:lnTo>
                  <a:lnTo>
                    <a:pt x="150" y="328"/>
                  </a:lnTo>
                  <a:lnTo>
                    <a:pt x="161" y="316"/>
                  </a:lnTo>
                  <a:lnTo>
                    <a:pt x="180" y="295"/>
                  </a:lnTo>
                  <a:lnTo>
                    <a:pt x="204" y="270"/>
                  </a:lnTo>
                  <a:lnTo>
                    <a:pt x="231" y="244"/>
                  </a:lnTo>
                  <a:lnTo>
                    <a:pt x="258" y="221"/>
                  </a:lnTo>
                  <a:lnTo>
                    <a:pt x="286" y="202"/>
                  </a:lnTo>
                  <a:lnTo>
                    <a:pt x="307" y="193"/>
                  </a:lnTo>
                  <a:lnTo>
                    <a:pt x="321" y="193"/>
                  </a:lnTo>
                  <a:lnTo>
                    <a:pt x="315" y="188"/>
                  </a:lnTo>
                  <a:lnTo>
                    <a:pt x="306" y="185"/>
                  </a:lnTo>
                  <a:lnTo>
                    <a:pt x="296" y="183"/>
                  </a:lnTo>
                  <a:lnTo>
                    <a:pt x="286" y="183"/>
                  </a:lnTo>
                  <a:lnTo>
                    <a:pt x="273" y="183"/>
                  </a:lnTo>
                  <a:lnTo>
                    <a:pt x="260" y="186"/>
                  </a:lnTo>
                  <a:lnTo>
                    <a:pt x="247" y="191"/>
                  </a:lnTo>
                  <a:lnTo>
                    <a:pt x="235" y="196"/>
                  </a:lnTo>
                  <a:lnTo>
                    <a:pt x="242" y="190"/>
                  </a:lnTo>
                  <a:lnTo>
                    <a:pt x="251" y="183"/>
                  </a:lnTo>
                  <a:lnTo>
                    <a:pt x="262" y="179"/>
                  </a:lnTo>
                  <a:lnTo>
                    <a:pt x="275" y="173"/>
                  </a:lnTo>
                  <a:lnTo>
                    <a:pt x="288" y="169"/>
                  </a:lnTo>
                  <a:lnTo>
                    <a:pt x="302" y="167"/>
                  </a:lnTo>
                  <a:lnTo>
                    <a:pt x="316" y="166"/>
                  </a:lnTo>
                  <a:lnTo>
                    <a:pt x="330" y="167"/>
                  </a:lnTo>
                  <a:lnTo>
                    <a:pt x="330" y="157"/>
                  </a:lnTo>
                  <a:lnTo>
                    <a:pt x="331" y="145"/>
                  </a:lnTo>
                  <a:lnTo>
                    <a:pt x="337" y="128"/>
                  </a:lnTo>
                  <a:lnTo>
                    <a:pt x="348" y="110"/>
                  </a:lnTo>
                  <a:lnTo>
                    <a:pt x="368" y="89"/>
                  </a:lnTo>
                  <a:lnTo>
                    <a:pt x="397" y="64"/>
                  </a:lnTo>
                  <a:lnTo>
                    <a:pt x="435" y="35"/>
                  </a:lnTo>
                  <a:lnTo>
                    <a:pt x="487"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76" name="Freeform 8">
              <a:extLst>
                <a:ext uri="{FF2B5EF4-FFF2-40B4-BE49-F238E27FC236}">
                  <a16:creationId xmlns:a16="http://schemas.microsoft.com/office/drawing/2014/main" id="{49988885-4B2D-4028-AF0A-AC5298BED7A5}"/>
                </a:ext>
              </a:extLst>
            </p:cNvPr>
            <p:cNvSpPr>
              <a:spLocks/>
            </p:cNvSpPr>
            <p:nvPr/>
          </p:nvSpPr>
          <p:spPr bwMode="auto">
            <a:xfrm>
              <a:off x="607" y="2147"/>
              <a:ext cx="121" cy="116"/>
            </a:xfrm>
            <a:custGeom>
              <a:avLst/>
              <a:gdLst>
                <a:gd name="T0" fmla="*/ 108 w 121"/>
                <a:gd name="T1" fmla="*/ 115 h 116"/>
                <a:gd name="T2" fmla="*/ 114 w 121"/>
                <a:gd name="T3" fmla="*/ 114 h 116"/>
                <a:gd name="T4" fmla="*/ 120 w 121"/>
                <a:gd name="T5" fmla="*/ 110 h 116"/>
                <a:gd name="T6" fmla="*/ 120 w 121"/>
                <a:gd name="T7" fmla="*/ 104 h 116"/>
                <a:gd name="T8" fmla="*/ 120 w 121"/>
                <a:gd name="T9" fmla="*/ 94 h 116"/>
                <a:gd name="T10" fmla="*/ 115 w 121"/>
                <a:gd name="T11" fmla="*/ 74 h 116"/>
                <a:gd name="T12" fmla="*/ 112 w 121"/>
                <a:gd name="T13" fmla="*/ 60 h 116"/>
                <a:gd name="T14" fmla="*/ 106 w 121"/>
                <a:gd name="T15" fmla="*/ 48 h 116"/>
                <a:gd name="T16" fmla="*/ 102 w 121"/>
                <a:gd name="T17" fmla="*/ 42 h 116"/>
                <a:gd name="T18" fmla="*/ 97 w 121"/>
                <a:gd name="T19" fmla="*/ 38 h 116"/>
                <a:gd name="T20" fmla="*/ 91 w 121"/>
                <a:gd name="T21" fmla="*/ 36 h 116"/>
                <a:gd name="T22" fmla="*/ 87 w 121"/>
                <a:gd name="T23" fmla="*/ 34 h 116"/>
                <a:gd name="T24" fmla="*/ 82 w 121"/>
                <a:gd name="T25" fmla="*/ 34 h 116"/>
                <a:gd name="T26" fmla="*/ 82 w 121"/>
                <a:gd name="T27" fmla="*/ 31 h 116"/>
                <a:gd name="T28" fmla="*/ 82 w 121"/>
                <a:gd name="T29" fmla="*/ 29 h 116"/>
                <a:gd name="T30" fmla="*/ 82 w 121"/>
                <a:gd name="T31" fmla="*/ 24 h 116"/>
                <a:gd name="T32" fmla="*/ 88 w 121"/>
                <a:gd name="T33" fmla="*/ 23 h 116"/>
                <a:gd name="T34" fmla="*/ 94 w 121"/>
                <a:gd name="T35" fmla="*/ 20 h 116"/>
                <a:gd name="T36" fmla="*/ 99 w 121"/>
                <a:gd name="T37" fmla="*/ 15 h 116"/>
                <a:gd name="T38" fmla="*/ 100 w 121"/>
                <a:gd name="T39" fmla="*/ 10 h 116"/>
                <a:gd name="T40" fmla="*/ 99 w 121"/>
                <a:gd name="T41" fmla="*/ 6 h 116"/>
                <a:gd name="T42" fmla="*/ 94 w 121"/>
                <a:gd name="T43" fmla="*/ 2 h 116"/>
                <a:gd name="T44" fmla="*/ 88 w 121"/>
                <a:gd name="T45" fmla="*/ 0 h 116"/>
                <a:gd name="T46" fmla="*/ 82 w 121"/>
                <a:gd name="T47" fmla="*/ 0 h 116"/>
                <a:gd name="T48" fmla="*/ 39 w 121"/>
                <a:gd name="T49" fmla="*/ 0 h 116"/>
                <a:gd name="T50" fmla="*/ 32 w 121"/>
                <a:gd name="T51" fmla="*/ 0 h 116"/>
                <a:gd name="T52" fmla="*/ 27 w 121"/>
                <a:gd name="T53" fmla="*/ 2 h 116"/>
                <a:gd name="T54" fmla="*/ 23 w 121"/>
                <a:gd name="T55" fmla="*/ 6 h 116"/>
                <a:gd name="T56" fmla="*/ 21 w 121"/>
                <a:gd name="T57" fmla="*/ 10 h 116"/>
                <a:gd name="T58" fmla="*/ 23 w 121"/>
                <a:gd name="T59" fmla="*/ 15 h 116"/>
                <a:gd name="T60" fmla="*/ 27 w 121"/>
                <a:gd name="T61" fmla="*/ 20 h 116"/>
                <a:gd name="T62" fmla="*/ 32 w 121"/>
                <a:gd name="T63" fmla="*/ 23 h 116"/>
                <a:gd name="T64" fmla="*/ 39 w 121"/>
                <a:gd name="T65" fmla="*/ 24 h 116"/>
                <a:gd name="T66" fmla="*/ 39 w 121"/>
                <a:gd name="T67" fmla="*/ 29 h 116"/>
                <a:gd name="T68" fmla="*/ 39 w 121"/>
                <a:gd name="T69" fmla="*/ 31 h 116"/>
                <a:gd name="T70" fmla="*/ 39 w 121"/>
                <a:gd name="T71" fmla="*/ 34 h 116"/>
                <a:gd name="T72" fmla="*/ 33 w 121"/>
                <a:gd name="T73" fmla="*/ 34 h 116"/>
                <a:gd name="T74" fmla="*/ 29 w 121"/>
                <a:gd name="T75" fmla="*/ 36 h 116"/>
                <a:gd name="T76" fmla="*/ 24 w 121"/>
                <a:gd name="T77" fmla="*/ 38 h 116"/>
                <a:gd name="T78" fmla="*/ 19 w 121"/>
                <a:gd name="T79" fmla="*/ 42 h 116"/>
                <a:gd name="T80" fmla="*/ 14 w 121"/>
                <a:gd name="T81" fmla="*/ 48 h 116"/>
                <a:gd name="T82" fmla="*/ 10 w 121"/>
                <a:gd name="T83" fmla="*/ 60 h 116"/>
                <a:gd name="T84" fmla="*/ 5 w 121"/>
                <a:gd name="T85" fmla="*/ 74 h 116"/>
                <a:gd name="T86" fmla="*/ 0 w 121"/>
                <a:gd name="T87" fmla="*/ 94 h 116"/>
                <a:gd name="T88" fmla="*/ 0 w 121"/>
                <a:gd name="T89" fmla="*/ 104 h 116"/>
                <a:gd name="T90" fmla="*/ 2 w 121"/>
                <a:gd name="T91" fmla="*/ 110 h 116"/>
                <a:gd name="T92" fmla="*/ 6 w 121"/>
                <a:gd name="T93" fmla="*/ 114 h 116"/>
                <a:gd name="T94" fmla="*/ 12 w 121"/>
                <a:gd name="T95" fmla="*/ 115 h 116"/>
                <a:gd name="T96" fmla="*/ 108 w 121"/>
                <a:gd name="T97" fmla="*/ 115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
                <a:gd name="T148" fmla="*/ 0 h 116"/>
                <a:gd name="T149" fmla="*/ 121 w 121"/>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 h="116">
                  <a:moveTo>
                    <a:pt x="108" y="115"/>
                  </a:moveTo>
                  <a:lnTo>
                    <a:pt x="114" y="114"/>
                  </a:lnTo>
                  <a:lnTo>
                    <a:pt x="120" y="110"/>
                  </a:lnTo>
                  <a:lnTo>
                    <a:pt x="120" y="104"/>
                  </a:lnTo>
                  <a:lnTo>
                    <a:pt x="120" y="94"/>
                  </a:lnTo>
                  <a:lnTo>
                    <a:pt x="115" y="74"/>
                  </a:lnTo>
                  <a:lnTo>
                    <a:pt x="112" y="60"/>
                  </a:lnTo>
                  <a:lnTo>
                    <a:pt x="106" y="48"/>
                  </a:lnTo>
                  <a:lnTo>
                    <a:pt x="102" y="42"/>
                  </a:lnTo>
                  <a:lnTo>
                    <a:pt x="97" y="38"/>
                  </a:lnTo>
                  <a:lnTo>
                    <a:pt x="91" y="36"/>
                  </a:lnTo>
                  <a:lnTo>
                    <a:pt x="87" y="34"/>
                  </a:lnTo>
                  <a:lnTo>
                    <a:pt x="82" y="34"/>
                  </a:lnTo>
                  <a:lnTo>
                    <a:pt x="82" y="31"/>
                  </a:lnTo>
                  <a:lnTo>
                    <a:pt x="82" y="29"/>
                  </a:lnTo>
                  <a:lnTo>
                    <a:pt x="82" y="24"/>
                  </a:lnTo>
                  <a:lnTo>
                    <a:pt x="88" y="23"/>
                  </a:lnTo>
                  <a:lnTo>
                    <a:pt x="94" y="20"/>
                  </a:lnTo>
                  <a:lnTo>
                    <a:pt x="99" y="15"/>
                  </a:lnTo>
                  <a:lnTo>
                    <a:pt x="100" y="10"/>
                  </a:lnTo>
                  <a:lnTo>
                    <a:pt x="99" y="6"/>
                  </a:lnTo>
                  <a:lnTo>
                    <a:pt x="94" y="2"/>
                  </a:lnTo>
                  <a:lnTo>
                    <a:pt x="88" y="0"/>
                  </a:lnTo>
                  <a:lnTo>
                    <a:pt x="82" y="0"/>
                  </a:lnTo>
                  <a:lnTo>
                    <a:pt x="39" y="0"/>
                  </a:lnTo>
                  <a:lnTo>
                    <a:pt x="32" y="0"/>
                  </a:lnTo>
                  <a:lnTo>
                    <a:pt x="27" y="2"/>
                  </a:lnTo>
                  <a:lnTo>
                    <a:pt x="23" y="6"/>
                  </a:lnTo>
                  <a:lnTo>
                    <a:pt x="21" y="10"/>
                  </a:lnTo>
                  <a:lnTo>
                    <a:pt x="23" y="15"/>
                  </a:lnTo>
                  <a:lnTo>
                    <a:pt x="27" y="20"/>
                  </a:lnTo>
                  <a:lnTo>
                    <a:pt x="32" y="23"/>
                  </a:lnTo>
                  <a:lnTo>
                    <a:pt x="39" y="24"/>
                  </a:lnTo>
                  <a:lnTo>
                    <a:pt x="39" y="29"/>
                  </a:lnTo>
                  <a:lnTo>
                    <a:pt x="39" y="31"/>
                  </a:lnTo>
                  <a:lnTo>
                    <a:pt x="39" y="34"/>
                  </a:lnTo>
                  <a:lnTo>
                    <a:pt x="33" y="34"/>
                  </a:lnTo>
                  <a:lnTo>
                    <a:pt x="29" y="36"/>
                  </a:lnTo>
                  <a:lnTo>
                    <a:pt x="24" y="38"/>
                  </a:lnTo>
                  <a:lnTo>
                    <a:pt x="19" y="42"/>
                  </a:lnTo>
                  <a:lnTo>
                    <a:pt x="14" y="48"/>
                  </a:lnTo>
                  <a:lnTo>
                    <a:pt x="10" y="60"/>
                  </a:lnTo>
                  <a:lnTo>
                    <a:pt x="5" y="74"/>
                  </a:lnTo>
                  <a:lnTo>
                    <a:pt x="0" y="94"/>
                  </a:lnTo>
                  <a:lnTo>
                    <a:pt x="0" y="104"/>
                  </a:lnTo>
                  <a:lnTo>
                    <a:pt x="2" y="110"/>
                  </a:lnTo>
                  <a:lnTo>
                    <a:pt x="6" y="114"/>
                  </a:lnTo>
                  <a:lnTo>
                    <a:pt x="12" y="115"/>
                  </a:lnTo>
                  <a:lnTo>
                    <a:pt x="108" y="115"/>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77" name="Freeform 9">
              <a:extLst>
                <a:ext uri="{FF2B5EF4-FFF2-40B4-BE49-F238E27FC236}">
                  <a16:creationId xmlns:a16="http://schemas.microsoft.com/office/drawing/2014/main" id="{9FB46AF3-1A47-4CA0-B7A4-E9189C51D711}"/>
                </a:ext>
              </a:extLst>
            </p:cNvPr>
            <p:cNvSpPr>
              <a:spLocks/>
            </p:cNvSpPr>
            <p:nvPr/>
          </p:nvSpPr>
          <p:spPr bwMode="auto">
            <a:xfrm>
              <a:off x="1203" y="2141"/>
              <a:ext cx="273" cy="258"/>
            </a:xfrm>
            <a:custGeom>
              <a:avLst/>
              <a:gdLst>
                <a:gd name="T0" fmla="*/ 272 w 273"/>
                <a:gd name="T1" fmla="*/ 61 h 258"/>
                <a:gd name="T2" fmla="*/ 267 w 273"/>
                <a:gd name="T3" fmla="*/ 64 h 258"/>
                <a:gd name="T4" fmla="*/ 257 w 273"/>
                <a:gd name="T5" fmla="*/ 72 h 258"/>
                <a:gd name="T6" fmla="*/ 245 w 273"/>
                <a:gd name="T7" fmla="*/ 83 h 258"/>
                <a:gd name="T8" fmla="*/ 229 w 273"/>
                <a:gd name="T9" fmla="*/ 97 h 258"/>
                <a:gd name="T10" fmla="*/ 210 w 273"/>
                <a:gd name="T11" fmla="*/ 111 h 258"/>
                <a:gd name="T12" fmla="*/ 191 w 273"/>
                <a:gd name="T13" fmla="*/ 128 h 258"/>
                <a:gd name="T14" fmla="*/ 169 w 273"/>
                <a:gd name="T15" fmla="*/ 146 h 258"/>
                <a:gd name="T16" fmla="*/ 146 w 273"/>
                <a:gd name="T17" fmla="*/ 164 h 258"/>
                <a:gd name="T18" fmla="*/ 124 w 273"/>
                <a:gd name="T19" fmla="*/ 182 h 258"/>
                <a:gd name="T20" fmla="*/ 105 w 273"/>
                <a:gd name="T21" fmla="*/ 197 h 258"/>
                <a:gd name="T22" fmla="*/ 85 w 273"/>
                <a:gd name="T23" fmla="*/ 214 h 258"/>
                <a:gd name="T24" fmla="*/ 66 w 273"/>
                <a:gd name="T25" fmla="*/ 228 h 258"/>
                <a:gd name="T26" fmla="*/ 53 w 273"/>
                <a:gd name="T27" fmla="*/ 239 h 258"/>
                <a:gd name="T28" fmla="*/ 42 w 273"/>
                <a:gd name="T29" fmla="*/ 249 h 258"/>
                <a:gd name="T30" fmla="*/ 33 w 273"/>
                <a:gd name="T31" fmla="*/ 255 h 258"/>
                <a:gd name="T32" fmla="*/ 32 w 273"/>
                <a:gd name="T33" fmla="*/ 257 h 258"/>
                <a:gd name="T34" fmla="*/ 25 w 273"/>
                <a:gd name="T35" fmla="*/ 251 h 258"/>
                <a:gd name="T36" fmla="*/ 20 w 273"/>
                <a:gd name="T37" fmla="*/ 243 h 258"/>
                <a:gd name="T38" fmla="*/ 15 w 273"/>
                <a:gd name="T39" fmla="*/ 233 h 258"/>
                <a:gd name="T40" fmla="*/ 9 w 273"/>
                <a:gd name="T41" fmla="*/ 221 h 258"/>
                <a:gd name="T42" fmla="*/ 5 w 273"/>
                <a:gd name="T43" fmla="*/ 210 h 258"/>
                <a:gd name="T44" fmla="*/ 4 w 273"/>
                <a:gd name="T45" fmla="*/ 200 h 258"/>
                <a:gd name="T46" fmla="*/ 0 w 273"/>
                <a:gd name="T47" fmla="*/ 194 h 258"/>
                <a:gd name="T48" fmla="*/ 0 w 273"/>
                <a:gd name="T49" fmla="*/ 192 h 258"/>
                <a:gd name="T50" fmla="*/ 1 w 273"/>
                <a:gd name="T51" fmla="*/ 192 h 258"/>
                <a:gd name="T52" fmla="*/ 5 w 273"/>
                <a:gd name="T53" fmla="*/ 192 h 258"/>
                <a:gd name="T54" fmla="*/ 9 w 273"/>
                <a:gd name="T55" fmla="*/ 190 h 258"/>
                <a:gd name="T56" fmla="*/ 14 w 273"/>
                <a:gd name="T57" fmla="*/ 187 h 258"/>
                <a:gd name="T58" fmla="*/ 20 w 273"/>
                <a:gd name="T59" fmla="*/ 184 h 258"/>
                <a:gd name="T60" fmla="*/ 28 w 273"/>
                <a:gd name="T61" fmla="*/ 179 h 258"/>
                <a:gd name="T62" fmla="*/ 34 w 273"/>
                <a:gd name="T63" fmla="*/ 171 h 258"/>
                <a:gd name="T64" fmla="*/ 41 w 273"/>
                <a:gd name="T65" fmla="*/ 165 h 258"/>
                <a:gd name="T66" fmla="*/ 50 w 273"/>
                <a:gd name="T67" fmla="*/ 158 h 258"/>
                <a:gd name="T68" fmla="*/ 60 w 273"/>
                <a:gd name="T69" fmla="*/ 148 h 258"/>
                <a:gd name="T70" fmla="*/ 74 w 273"/>
                <a:gd name="T71" fmla="*/ 137 h 258"/>
                <a:gd name="T72" fmla="*/ 89 w 273"/>
                <a:gd name="T73" fmla="*/ 124 h 258"/>
                <a:gd name="T74" fmla="*/ 105 w 273"/>
                <a:gd name="T75" fmla="*/ 110 h 258"/>
                <a:gd name="T76" fmla="*/ 122 w 273"/>
                <a:gd name="T77" fmla="*/ 98 h 258"/>
                <a:gd name="T78" fmla="*/ 140 w 273"/>
                <a:gd name="T79" fmla="*/ 83 h 258"/>
                <a:gd name="T80" fmla="*/ 158 w 273"/>
                <a:gd name="T81" fmla="*/ 68 h 258"/>
                <a:gd name="T82" fmla="*/ 174 w 273"/>
                <a:gd name="T83" fmla="*/ 56 h 258"/>
                <a:gd name="T84" fmla="*/ 191 w 273"/>
                <a:gd name="T85" fmla="*/ 43 h 258"/>
                <a:gd name="T86" fmla="*/ 206 w 273"/>
                <a:gd name="T87" fmla="*/ 30 h 258"/>
                <a:gd name="T88" fmla="*/ 220 w 273"/>
                <a:gd name="T89" fmla="*/ 21 h 258"/>
                <a:gd name="T90" fmla="*/ 231 w 273"/>
                <a:gd name="T91" fmla="*/ 12 h 258"/>
                <a:gd name="T92" fmla="*/ 242 w 273"/>
                <a:gd name="T93" fmla="*/ 5 h 258"/>
                <a:gd name="T94" fmla="*/ 247 w 273"/>
                <a:gd name="T95" fmla="*/ 0 h 258"/>
                <a:gd name="T96" fmla="*/ 249 w 273"/>
                <a:gd name="T97" fmla="*/ 17 h 258"/>
                <a:gd name="T98" fmla="*/ 254 w 273"/>
                <a:gd name="T99" fmla="*/ 36 h 258"/>
                <a:gd name="T100" fmla="*/ 261 w 273"/>
                <a:gd name="T101" fmla="*/ 53 h 258"/>
                <a:gd name="T102" fmla="*/ 272 w 273"/>
                <a:gd name="T103" fmla="*/ 61 h 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
                <a:gd name="T157" fmla="*/ 0 h 258"/>
                <a:gd name="T158" fmla="*/ 273 w 273"/>
                <a:gd name="T159" fmla="*/ 258 h 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 h="258">
                  <a:moveTo>
                    <a:pt x="272" y="61"/>
                  </a:moveTo>
                  <a:lnTo>
                    <a:pt x="267" y="64"/>
                  </a:lnTo>
                  <a:lnTo>
                    <a:pt x="257" y="72"/>
                  </a:lnTo>
                  <a:lnTo>
                    <a:pt x="245" y="83"/>
                  </a:lnTo>
                  <a:lnTo>
                    <a:pt x="229" y="97"/>
                  </a:lnTo>
                  <a:lnTo>
                    <a:pt x="210" y="111"/>
                  </a:lnTo>
                  <a:lnTo>
                    <a:pt x="191" y="128"/>
                  </a:lnTo>
                  <a:lnTo>
                    <a:pt x="169" y="146"/>
                  </a:lnTo>
                  <a:lnTo>
                    <a:pt x="146" y="164"/>
                  </a:lnTo>
                  <a:lnTo>
                    <a:pt x="124" y="182"/>
                  </a:lnTo>
                  <a:lnTo>
                    <a:pt x="105" y="197"/>
                  </a:lnTo>
                  <a:lnTo>
                    <a:pt x="85" y="214"/>
                  </a:lnTo>
                  <a:lnTo>
                    <a:pt x="66" y="228"/>
                  </a:lnTo>
                  <a:lnTo>
                    <a:pt x="53" y="239"/>
                  </a:lnTo>
                  <a:lnTo>
                    <a:pt x="42" y="249"/>
                  </a:lnTo>
                  <a:lnTo>
                    <a:pt x="33" y="255"/>
                  </a:lnTo>
                  <a:lnTo>
                    <a:pt x="32" y="257"/>
                  </a:lnTo>
                  <a:lnTo>
                    <a:pt x="25" y="251"/>
                  </a:lnTo>
                  <a:lnTo>
                    <a:pt x="20" y="243"/>
                  </a:lnTo>
                  <a:lnTo>
                    <a:pt x="15" y="233"/>
                  </a:lnTo>
                  <a:lnTo>
                    <a:pt x="9" y="221"/>
                  </a:lnTo>
                  <a:lnTo>
                    <a:pt x="5" y="210"/>
                  </a:lnTo>
                  <a:lnTo>
                    <a:pt x="4" y="200"/>
                  </a:lnTo>
                  <a:lnTo>
                    <a:pt x="0" y="194"/>
                  </a:lnTo>
                  <a:lnTo>
                    <a:pt x="0" y="192"/>
                  </a:lnTo>
                  <a:lnTo>
                    <a:pt x="1" y="192"/>
                  </a:lnTo>
                  <a:lnTo>
                    <a:pt x="5" y="192"/>
                  </a:lnTo>
                  <a:lnTo>
                    <a:pt x="9" y="190"/>
                  </a:lnTo>
                  <a:lnTo>
                    <a:pt x="14" y="187"/>
                  </a:lnTo>
                  <a:lnTo>
                    <a:pt x="20" y="184"/>
                  </a:lnTo>
                  <a:lnTo>
                    <a:pt x="28" y="179"/>
                  </a:lnTo>
                  <a:lnTo>
                    <a:pt x="34" y="171"/>
                  </a:lnTo>
                  <a:lnTo>
                    <a:pt x="41" y="165"/>
                  </a:lnTo>
                  <a:lnTo>
                    <a:pt x="50" y="158"/>
                  </a:lnTo>
                  <a:lnTo>
                    <a:pt x="60" y="148"/>
                  </a:lnTo>
                  <a:lnTo>
                    <a:pt x="74" y="137"/>
                  </a:lnTo>
                  <a:lnTo>
                    <a:pt x="89" y="124"/>
                  </a:lnTo>
                  <a:lnTo>
                    <a:pt x="105" y="110"/>
                  </a:lnTo>
                  <a:lnTo>
                    <a:pt x="122" y="98"/>
                  </a:lnTo>
                  <a:lnTo>
                    <a:pt x="140" y="83"/>
                  </a:lnTo>
                  <a:lnTo>
                    <a:pt x="158" y="68"/>
                  </a:lnTo>
                  <a:lnTo>
                    <a:pt x="174" y="56"/>
                  </a:lnTo>
                  <a:lnTo>
                    <a:pt x="191" y="43"/>
                  </a:lnTo>
                  <a:lnTo>
                    <a:pt x="206" y="30"/>
                  </a:lnTo>
                  <a:lnTo>
                    <a:pt x="220" y="21"/>
                  </a:lnTo>
                  <a:lnTo>
                    <a:pt x="231" y="12"/>
                  </a:lnTo>
                  <a:lnTo>
                    <a:pt x="242" y="5"/>
                  </a:lnTo>
                  <a:lnTo>
                    <a:pt x="247" y="0"/>
                  </a:lnTo>
                  <a:lnTo>
                    <a:pt x="249" y="17"/>
                  </a:lnTo>
                  <a:lnTo>
                    <a:pt x="254" y="36"/>
                  </a:lnTo>
                  <a:lnTo>
                    <a:pt x="261" y="53"/>
                  </a:lnTo>
                  <a:lnTo>
                    <a:pt x="272" y="6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78" name="Freeform 10">
              <a:extLst>
                <a:ext uri="{FF2B5EF4-FFF2-40B4-BE49-F238E27FC236}">
                  <a16:creationId xmlns:a16="http://schemas.microsoft.com/office/drawing/2014/main" id="{08C86A06-2827-4ED3-A81F-F383A52A7A96}"/>
                </a:ext>
              </a:extLst>
            </p:cNvPr>
            <p:cNvSpPr>
              <a:spLocks/>
            </p:cNvSpPr>
            <p:nvPr/>
          </p:nvSpPr>
          <p:spPr bwMode="auto">
            <a:xfrm>
              <a:off x="1203" y="2141"/>
              <a:ext cx="281" cy="264"/>
            </a:xfrm>
            <a:custGeom>
              <a:avLst/>
              <a:gdLst>
                <a:gd name="T0" fmla="*/ 280 w 281"/>
                <a:gd name="T1" fmla="*/ 62 h 264"/>
                <a:gd name="T2" fmla="*/ 275 w 281"/>
                <a:gd name="T3" fmla="*/ 66 h 264"/>
                <a:gd name="T4" fmla="*/ 265 w 281"/>
                <a:gd name="T5" fmla="*/ 74 h 264"/>
                <a:gd name="T6" fmla="*/ 252 w 281"/>
                <a:gd name="T7" fmla="*/ 85 h 264"/>
                <a:gd name="T8" fmla="*/ 236 w 281"/>
                <a:gd name="T9" fmla="*/ 99 h 264"/>
                <a:gd name="T10" fmla="*/ 217 w 281"/>
                <a:gd name="T11" fmla="*/ 114 h 264"/>
                <a:gd name="T12" fmla="*/ 196 w 281"/>
                <a:gd name="T13" fmla="*/ 131 h 264"/>
                <a:gd name="T14" fmla="*/ 174 w 281"/>
                <a:gd name="T15" fmla="*/ 149 h 264"/>
                <a:gd name="T16" fmla="*/ 151 w 281"/>
                <a:gd name="T17" fmla="*/ 168 h 264"/>
                <a:gd name="T18" fmla="*/ 128 w 281"/>
                <a:gd name="T19" fmla="*/ 186 h 264"/>
                <a:gd name="T20" fmla="*/ 108 w 281"/>
                <a:gd name="T21" fmla="*/ 202 h 264"/>
                <a:gd name="T22" fmla="*/ 87 w 281"/>
                <a:gd name="T23" fmla="*/ 219 h 264"/>
                <a:gd name="T24" fmla="*/ 68 w 281"/>
                <a:gd name="T25" fmla="*/ 233 h 264"/>
                <a:gd name="T26" fmla="*/ 54 w 281"/>
                <a:gd name="T27" fmla="*/ 245 h 264"/>
                <a:gd name="T28" fmla="*/ 43 w 281"/>
                <a:gd name="T29" fmla="*/ 255 h 264"/>
                <a:gd name="T30" fmla="*/ 34 w 281"/>
                <a:gd name="T31" fmla="*/ 261 h 264"/>
                <a:gd name="T32" fmla="*/ 33 w 281"/>
                <a:gd name="T33" fmla="*/ 263 h 264"/>
                <a:gd name="T34" fmla="*/ 25 w 281"/>
                <a:gd name="T35" fmla="*/ 257 h 264"/>
                <a:gd name="T36" fmla="*/ 20 w 281"/>
                <a:gd name="T37" fmla="*/ 249 h 264"/>
                <a:gd name="T38" fmla="*/ 15 w 281"/>
                <a:gd name="T39" fmla="*/ 238 h 264"/>
                <a:gd name="T40" fmla="*/ 9 w 281"/>
                <a:gd name="T41" fmla="*/ 226 h 264"/>
                <a:gd name="T42" fmla="*/ 5 w 281"/>
                <a:gd name="T43" fmla="*/ 215 h 264"/>
                <a:gd name="T44" fmla="*/ 4 w 281"/>
                <a:gd name="T45" fmla="*/ 205 h 264"/>
                <a:gd name="T46" fmla="*/ 0 w 281"/>
                <a:gd name="T47" fmla="*/ 199 h 264"/>
                <a:gd name="T48" fmla="*/ 0 w 281"/>
                <a:gd name="T49" fmla="*/ 196 h 264"/>
                <a:gd name="T50" fmla="*/ 1 w 281"/>
                <a:gd name="T51" fmla="*/ 196 h 264"/>
                <a:gd name="T52" fmla="*/ 5 w 281"/>
                <a:gd name="T53" fmla="*/ 196 h 264"/>
                <a:gd name="T54" fmla="*/ 9 w 281"/>
                <a:gd name="T55" fmla="*/ 194 h 264"/>
                <a:gd name="T56" fmla="*/ 14 w 281"/>
                <a:gd name="T57" fmla="*/ 191 h 264"/>
                <a:gd name="T58" fmla="*/ 20 w 281"/>
                <a:gd name="T59" fmla="*/ 188 h 264"/>
                <a:gd name="T60" fmla="*/ 29 w 281"/>
                <a:gd name="T61" fmla="*/ 183 h 264"/>
                <a:gd name="T62" fmla="*/ 35 w 281"/>
                <a:gd name="T63" fmla="*/ 175 h 264"/>
                <a:gd name="T64" fmla="*/ 42 w 281"/>
                <a:gd name="T65" fmla="*/ 169 h 264"/>
                <a:gd name="T66" fmla="*/ 52 w 281"/>
                <a:gd name="T67" fmla="*/ 162 h 264"/>
                <a:gd name="T68" fmla="*/ 62 w 281"/>
                <a:gd name="T69" fmla="*/ 151 h 264"/>
                <a:gd name="T70" fmla="*/ 76 w 281"/>
                <a:gd name="T71" fmla="*/ 140 h 264"/>
                <a:gd name="T72" fmla="*/ 91 w 281"/>
                <a:gd name="T73" fmla="*/ 127 h 264"/>
                <a:gd name="T74" fmla="*/ 108 w 281"/>
                <a:gd name="T75" fmla="*/ 113 h 264"/>
                <a:gd name="T76" fmla="*/ 125 w 281"/>
                <a:gd name="T77" fmla="*/ 100 h 264"/>
                <a:gd name="T78" fmla="*/ 144 w 281"/>
                <a:gd name="T79" fmla="*/ 85 h 264"/>
                <a:gd name="T80" fmla="*/ 162 w 281"/>
                <a:gd name="T81" fmla="*/ 70 h 264"/>
                <a:gd name="T82" fmla="*/ 179 w 281"/>
                <a:gd name="T83" fmla="*/ 57 h 264"/>
                <a:gd name="T84" fmla="*/ 196 w 281"/>
                <a:gd name="T85" fmla="*/ 44 h 264"/>
                <a:gd name="T86" fmla="*/ 212 w 281"/>
                <a:gd name="T87" fmla="*/ 31 h 264"/>
                <a:gd name="T88" fmla="*/ 227 w 281"/>
                <a:gd name="T89" fmla="*/ 21 h 264"/>
                <a:gd name="T90" fmla="*/ 238 w 281"/>
                <a:gd name="T91" fmla="*/ 12 h 264"/>
                <a:gd name="T92" fmla="*/ 250 w 281"/>
                <a:gd name="T93" fmla="*/ 5 h 264"/>
                <a:gd name="T94" fmla="*/ 255 w 281"/>
                <a:gd name="T95" fmla="*/ 0 h 264"/>
                <a:gd name="T96" fmla="*/ 256 w 281"/>
                <a:gd name="T97" fmla="*/ 17 h 264"/>
                <a:gd name="T98" fmla="*/ 261 w 281"/>
                <a:gd name="T99" fmla="*/ 37 h 264"/>
                <a:gd name="T100" fmla="*/ 269 w 281"/>
                <a:gd name="T101" fmla="*/ 54 h 264"/>
                <a:gd name="T102" fmla="*/ 280 w 281"/>
                <a:gd name="T103" fmla="*/ 62 h 2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1"/>
                <a:gd name="T157" fmla="*/ 0 h 264"/>
                <a:gd name="T158" fmla="*/ 281 w 281"/>
                <a:gd name="T159" fmla="*/ 264 h 2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1" h="264">
                  <a:moveTo>
                    <a:pt x="280" y="62"/>
                  </a:moveTo>
                  <a:lnTo>
                    <a:pt x="275" y="66"/>
                  </a:lnTo>
                  <a:lnTo>
                    <a:pt x="265" y="74"/>
                  </a:lnTo>
                  <a:lnTo>
                    <a:pt x="252" y="85"/>
                  </a:lnTo>
                  <a:lnTo>
                    <a:pt x="236" y="99"/>
                  </a:lnTo>
                  <a:lnTo>
                    <a:pt x="217" y="114"/>
                  </a:lnTo>
                  <a:lnTo>
                    <a:pt x="196" y="131"/>
                  </a:lnTo>
                  <a:lnTo>
                    <a:pt x="174" y="149"/>
                  </a:lnTo>
                  <a:lnTo>
                    <a:pt x="151" y="168"/>
                  </a:lnTo>
                  <a:lnTo>
                    <a:pt x="128" y="186"/>
                  </a:lnTo>
                  <a:lnTo>
                    <a:pt x="108" y="202"/>
                  </a:lnTo>
                  <a:lnTo>
                    <a:pt x="87" y="219"/>
                  </a:lnTo>
                  <a:lnTo>
                    <a:pt x="68" y="233"/>
                  </a:lnTo>
                  <a:lnTo>
                    <a:pt x="54" y="245"/>
                  </a:lnTo>
                  <a:lnTo>
                    <a:pt x="43" y="255"/>
                  </a:lnTo>
                  <a:lnTo>
                    <a:pt x="34" y="261"/>
                  </a:lnTo>
                  <a:lnTo>
                    <a:pt x="33" y="263"/>
                  </a:lnTo>
                  <a:lnTo>
                    <a:pt x="25" y="257"/>
                  </a:lnTo>
                  <a:lnTo>
                    <a:pt x="20" y="249"/>
                  </a:lnTo>
                  <a:lnTo>
                    <a:pt x="15" y="238"/>
                  </a:lnTo>
                  <a:lnTo>
                    <a:pt x="9" y="226"/>
                  </a:lnTo>
                  <a:lnTo>
                    <a:pt x="5" y="215"/>
                  </a:lnTo>
                  <a:lnTo>
                    <a:pt x="4" y="205"/>
                  </a:lnTo>
                  <a:lnTo>
                    <a:pt x="0" y="199"/>
                  </a:lnTo>
                  <a:lnTo>
                    <a:pt x="0" y="196"/>
                  </a:lnTo>
                  <a:lnTo>
                    <a:pt x="1" y="196"/>
                  </a:lnTo>
                  <a:lnTo>
                    <a:pt x="5" y="196"/>
                  </a:lnTo>
                  <a:lnTo>
                    <a:pt x="9" y="194"/>
                  </a:lnTo>
                  <a:lnTo>
                    <a:pt x="14" y="191"/>
                  </a:lnTo>
                  <a:lnTo>
                    <a:pt x="20" y="188"/>
                  </a:lnTo>
                  <a:lnTo>
                    <a:pt x="29" y="183"/>
                  </a:lnTo>
                  <a:lnTo>
                    <a:pt x="35" y="175"/>
                  </a:lnTo>
                  <a:lnTo>
                    <a:pt x="42" y="169"/>
                  </a:lnTo>
                  <a:lnTo>
                    <a:pt x="52" y="162"/>
                  </a:lnTo>
                  <a:lnTo>
                    <a:pt x="62" y="151"/>
                  </a:lnTo>
                  <a:lnTo>
                    <a:pt x="76" y="140"/>
                  </a:lnTo>
                  <a:lnTo>
                    <a:pt x="91" y="127"/>
                  </a:lnTo>
                  <a:lnTo>
                    <a:pt x="108" y="113"/>
                  </a:lnTo>
                  <a:lnTo>
                    <a:pt x="125" y="100"/>
                  </a:lnTo>
                  <a:lnTo>
                    <a:pt x="144" y="85"/>
                  </a:lnTo>
                  <a:lnTo>
                    <a:pt x="162" y="70"/>
                  </a:lnTo>
                  <a:lnTo>
                    <a:pt x="179" y="57"/>
                  </a:lnTo>
                  <a:lnTo>
                    <a:pt x="196" y="44"/>
                  </a:lnTo>
                  <a:lnTo>
                    <a:pt x="212" y="31"/>
                  </a:lnTo>
                  <a:lnTo>
                    <a:pt x="227" y="21"/>
                  </a:lnTo>
                  <a:lnTo>
                    <a:pt x="238" y="12"/>
                  </a:lnTo>
                  <a:lnTo>
                    <a:pt x="250" y="5"/>
                  </a:lnTo>
                  <a:lnTo>
                    <a:pt x="255" y="0"/>
                  </a:lnTo>
                  <a:lnTo>
                    <a:pt x="256" y="17"/>
                  </a:lnTo>
                  <a:lnTo>
                    <a:pt x="261" y="37"/>
                  </a:lnTo>
                  <a:lnTo>
                    <a:pt x="269" y="54"/>
                  </a:lnTo>
                  <a:lnTo>
                    <a:pt x="280" y="6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9" name="Freeform 11">
              <a:extLst>
                <a:ext uri="{FF2B5EF4-FFF2-40B4-BE49-F238E27FC236}">
                  <a16:creationId xmlns:a16="http://schemas.microsoft.com/office/drawing/2014/main" id="{A06AF6F2-549E-4A89-BF2A-49C6B0522D13}"/>
                </a:ext>
              </a:extLst>
            </p:cNvPr>
            <p:cNvSpPr>
              <a:spLocks/>
            </p:cNvSpPr>
            <p:nvPr/>
          </p:nvSpPr>
          <p:spPr bwMode="auto">
            <a:xfrm>
              <a:off x="782" y="2015"/>
              <a:ext cx="707" cy="402"/>
            </a:xfrm>
            <a:custGeom>
              <a:avLst/>
              <a:gdLst>
                <a:gd name="T0" fmla="*/ 159 w 707"/>
                <a:gd name="T1" fmla="*/ 300 h 402"/>
                <a:gd name="T2" fmla="*/ 130 w 707"/>
                <a:gd name="T3" fmla="*/ 268 h 402"/>
                <a:gd name="T4" fmla="*/ 115 w 707"/>
                <a:gd name="T5" fmla="*/ 237 h 402"/>
                <a:gd name="T6" fmla="*/ 119 w 707"/>
                <a:gd name="T7" fmla="*/ 214 h 402"/>
                <a:gd name="T8" fmla="*/ 54 w 707"/>
                <a:gd name="T9" fmla="*/ 192 h 402"/>
                <a:gd name="T10" fmla="*/ 51 w 707"/>
                <a:gd name="T11" fmla="*/ 216 h 402"/>
                <a:gd name="T12" fmla="*/ 66 w 707"/>
                <a:gd name="T13" fmla="*/ 247 h 402"/>
                <a:gd name="T14" fmla="*/ 95 w 707"/>
                <a:gd name="T15" fmla="*/ 279 h 402"/>
                <a:gd name="T16" fmla="*/ 128 w 707"/>
                <a:gd name="T17" fmla="*/ 296 h 402"/>
                <a:gd name="T18" fmla="*/ 109 w 707"/>
                <a:gd name="T19" fmla="*/ 290 h 402"/>
                <a:gd name="T20" fmla="*/ 95 w 707"/>
                <a:gd name="T21" fmla="*/ 286 h 402"/>
                <a:gd name="T22" fmla="*/ 49 w 707"/>
                <a:gd name="T23" fmla="*/ 264 h 402"/>
                <a:gd name="T24" fmla="*/ 20 w 707"/>
                <a:gd name="T25" fmla="*/ 233 h 402"/>
                <a:gd name="T26" fmla="*/ 6 w 707"/>
                <a:gd name="T27" fmla="*/ 202 h 402"/>
                <a:gd name="T28" fmla="*/ 9 w 707"/>
                <a:gd name="T29" fmla="*/ 178 h 402"/>
                <a:gd name="T30" fmla="*/ 15 w 707"/>
                <a:gd name="T31" fmla="*/ 173 h 402"/>
                <a:gd name="T32" fmla="*/ 20 w 707"/>
                <a:gd name="T33" fmla="*/ 161 h 402"/>
                <a:gd name="T34" fmla="*/ 40 w 707"/>
                <a:gd name="T35" fmla="*/ 140 h 402"/>
                <a:gd name="T36" fmla="*/ 80 w 707"/>
                <a:gd name="T37" fmla="*/ 106 h 402"/>
                <a:gd name="T38" fmla="*/ 142 w 707"/>
                <a:gd name="T39" fmla="*/ 59 h 402"/>
                <a:gd name="T40" fmla="*/ 204 w 707"/>
                <a:gd name="T41" fmla="*/ 10 h 402"/>
                <a:gd name="T42" fmla="*/ 219 w 707"/>
                <a:gd name="T43" fmla="*/ 1 h 402"/>
                <a:gd name="T44" fmla="*/ 238 w 707"/>
                <a:gd name="T45" fmla="*/ 2 h 402"/>
                <a:gd name="T46" fmla="*/ 271 w 707"/>
                <a:gd name="T47" fmla="*/ 11 h 402"/>
                <a:gd name="T48" fmla="*/ 349 w 707"/>
                <a:gd name="T49" fmla="*/ 31 h 402"/>
                <a:gd name="T50" fmla="*/ 451 w 707"/>
                <a:gd name="T51" fmla="*/ 55 h 402"/>
                <a:gd name="T52" fmla="*/ 554 w 707"/>
                <a:gd name="T53" fmla="*/ 80 h 402"/>
                <a:gd name="T54" fmla="*/ 632 w 707"/>
                <a:gd name="T55" fmla="*/ 100 h 402"/>
                <a:gd name="T56" fmla="*/ 670 w 707"/>
                <a:gd name="T57" fmla="*/ 110 h 402"/>
                <a:gd name="T58" fmla="*/ 668 w 707"/>
                <a:gd name="T59" fmla="*/ 124 h 402"/>
                <a:gd name="T60" fmla="*/ 641 w 707"/>
                <a:gd name="T61" fmla="*/ 145 h 402"/>
                <a:gd name="T62" fmla="*/ 593 w 707"/>
                <a:gd name="T63" fmla="*/ 180 h 402"/>
                <a:gd name="T64" fmla="*/ 540 w 707"/>
                <a:gd name="T65" fmla="*/ 223 h 402"/>
                <a:gd name="T66" fmla="*/ 492 w 707"/>
                <a:gd name="T67" fmla="*/ 262 h 402"/>
                <a:gd name="T68" fmla="*/ 458 w 707"/>
                <a:gd name="T69" fmla="*/ 291 h 402"/>
                <a:gd name="T70" fmla="*/ 436 w 707"/>
                <a:gd name="T71" fmla="*/ 309 h 402"/>
                <a:gd name="T72" fmla="*/ 421 w 707"/>
                <a:gd name="T73" fmla="*/ 317 h 402"/>
                <a:gd name="T74" fmla="*/ 416 w 707"/>
                <a:gd name="T75" fmla="*/ 320 h 402"/>
                <a:gd name="T76" fmla="*/ 425 w 707"/>
                <a:gd name="T77" fmla="*/ 347 h 402"/>
                <a:gd name="T78" fmla="*/ 441 w 707"/>
                <a:gd name="T79" fmla="*/ 377 h 402"/>
                <a:gd name="T80" fmla="*/ 459 w 707"/>
                <a:gd name="T81" fmla="*/ 375 h 402"/>
                <a:gd name="T82" fmla="*/ 503 w 707"/>
                <a:gd name="T83" fmla="*/ 340 h 402"/>
                <a:gd name="T84" fmla="*/ 566 w 707"/>
                <a:gd name="T85" fmla="*/ 290 h 402"/>
                <a:gd name="T86" fmla="*/ 631 w 707"/>
                <a:gd name="T87" fmla="*/ 236 h 402"/>
                <a:gd name="T88" fmla="*/ 678 w 707"/>
                <a:gd name="T89" fmla="*/ 197 h 402"/>
                <a:gd name="T90" fmla="*/ 702 w 707"/>
                <a:gd name="T91" fmla="*/ 180 h 402"/>
                <a:gd name="T92" fmla="*/ 697 w 707"/>
                <a:gd name="T93" fmla="*/ 200 h 402"/>
                <a:gd name="T94" fmla="*/ 633 w 707"/>
                <a:gd name="T95" fmla="*/ 248 h 402"/>
                <a:gd name="T96" fmla="*/ 574 w 707"/>
                <a:gd name="T97" fmla="*/ 296 h 402"/>
                <a:gd name="T98" fmla="*/ 527 w 707"/>
                <a:gd name="T99" fmla="*/ 337 h 402"/>
                <a:gd name="T100" fmla="*/ 492 w 707"/>
                <a:gd name="T101" fmla="*/ 368 h 402"/>
                <a:gd name="T102" fmla="*/ 469 w 707"/>
                <a:gd name="T103" fmla="*/ 384 h 402"/>
                <a:gd name="T104" fmla="*/ 465 w 707"/>
                <a:gd name="T105" fmla="*/ 393 h 402"/>
                <a:gd name="T106" fmla="*/ 453 w 707"/>
                <a:gd name="T107" fmla="*/ 401 h 402"/>
                <a:gd name="T108" fmla="*/ 431 w 707"/>
                <a:gd name="T109" fmla="*/ 396 h 402"/>
                <a:gd name="T110" fmla="*/ 413 w 707"/>
                <a:gd name="T111" fmla="*/ 387 h 402"/>
                <a:gd name="T112" fmla="*/ 377 w 707"/>
                <a:gd name="T113" fmla="*/ 376 h 402"/>
                <a:gd name="T114" fmla="*/ 330 w 707"/>
                <a:gd name="T115" fmla="*/ 361 h 402"/>
                <a:gd name="T116" fmla="*/ 276 w 707"/>
                <a:gd name="T117" fmla="*/ 342 h 402"/>
                <a:gd name="T118" fmla="*/ 219 w 707"/>
                <a:gd name="T119" fmla="*/ 324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7"/>
                <a:gd name="T181" fmla="*/ 0 h 402"/>
                <a:gd name="T182" fmla="*/ 707 w 707"/>
                <a:gd name="T183" fmla="*/ 402 h 4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7" h="402">
                  <a:moveTo>
                    <a:pt x="201" y="317"/>
                  </a:moveTo>
                  <a:lnTo>
                    <a:pt x="177" y="309"/>
                  </a:lnTo>
                  <a:lnTo>
                    <a:pt x="159" y="300"/>
                  </a:lnTo>
                  <a:lnTo>
                    <a:pt x="147" y="290"/>
                  </a:lnTo>
                  <a:lnTo>
                    <a:pt x="138" y="279"/>
                  </a:lnTo>
                  <a:lnTo>
                    <a:pt x="130" y="268"/>
                  </a:lnTo>
                  <a:lnTo>
                    <a:pt x="125" y="257"/>
                  </a:lnTo>
                  <a:lnTo>
                    <a:pt x="122" y="247"/>
                  </a:lnTo>
                  <a:lnTo>
                    <a:pt x="115" y="237"/>
                  </a:lnTo>
                  <a:lnTo>
                    <a:pt x="110" y="225"/>
                  </a:lnTo>
                  <a:lnTo>
                    <a:pt x="112" y="216"/>
                  </a:lnTo>
                  <a:lnTo>
                    <a:pt x="119" y="214"/>
                  </a:lnTo>
                  <a:lnTo>
                    <a:pt x="129" y="216"/>
                  </a:lnTo>
                  <a:lnTo>
                    <a:pt x="64" y="195"/>
                  </a:lnTo>
                  <a:lnTo>
                    <a:pt x="54" y="192"/>
                  </a:lnTo>
                  <a:lnTo>
                    <a:pt x="48" y="195"/>
                  </a:lnTo>
                  <a:lnTo>
                    <a:pt x="46" y="203"/>
                  </a:lnTo>
                  <a:lnTo>
                    <a:pt x="51" y="216"/>
                  </a:lnTo>
                  <a:lnTo>
                    <a:pt x="56" y="227"/>
                  </a:lnTo>
                  <a:lnTo>
                    <a:pt x="61" y="236"/>
                  </a:lnTo>
                  <a:lnTo>
                    <a:pt x="66" y="247"/>
                  </a:lnTo>
                  <a:lnTo>
                    <a:pt x="73" y="257"/>
                  </a:lnTo>
                  <a:lnTo>
                    <a:pt x="82" y="269"/>
                  </a:lnTo>
                  <a:lnTo>
                    <a:pt x="95" y="279"/>
                  </a:lnTo>
                  <a:lnTo>
                    <a:pt x="112" y="290"/>
                  </a:lnTo>
                  <a:lnTo>
                    <a:pt x="135" y="298"/>
                  </a:lnTo>
                  <a:lnTo>
                    <a:pt x="128" y="296"/>
                  </a:lnTo>
                  <a:lnTo>
                    <a:pt x="122" y="294"/>
                  </a:lnTo>
                  <a:lnTo>
                    <a:pt x="115" y="293"/>
                  </a:lnTo>
                  <a:lnTo>
                    <a:pt x="109" y="290"/>
                  </a:lnTo>
                  <a:lnTo>
                    <a:pt x="104" y="288"/>
                  </a:lnTo>
                  <a:lnTo>
                    <a:pt x="99" y="286"/>
                  </a:lnTo>
                  <a:lnTo>
                    <a:pt x="95" y="286"/>
                  </a:lnTo>
                  <a:lnTo>
                    <a:pt x="90" y="284"/>
                  </a:lnTo>
                  <a:lnTo>
                    <a:pt x="66" y="274"/>
                  </a:lnTo>
                  <a:lnTo>
                    <a:pt x="49" y="264"/>
                  </a:lnTo>
                  <a:lnTo>
                    <a:pt x="35" y="254"/>
                  </a:lnTo>
                  <a:lnTo>
                    <a:pt x="28" y="244"/>
                  </a:lnTo>
                  <a:lnTo>
                    <a:pt x="20" y="233"/>
                  </a:lnTo>
                  <a:lnTo>
                    <a:pt x="15" y="223"/>
                  </a:lnTo>
                  <a:lnTo>
                    <a:pt x="11" y="212"/>
                  </a:lnTo>
                  <a:lnTo>
                    <a:pt x="6" y="202"/>
                  </a:lnTo>
                  <a:lnTo>
                    <a:pt x="0" y="189"/>
                  </a:lnTo>
                  <a:lnTo>
                    <a:pt x="1" y="180"/>
                  </a:lnTo>
                  <a:lnTo>
                    <a:pt x="9" y="178"/>
                  </a:lnTo>
                  <a:lnTo>
                    <a:pt x="19" y="181"/>
                  </a:lnTo>
                  <a:lnTo>
                    <a:pt x="16" y="178"/>
                  </a:lnTo>
                  <a:lnTo>
                    <a:pt x="15" y="173"/>
                  </a:lnTo>
                  <a:lnTo>
                    <a:pt x="15" y="170"/>
                  </a:lnTo>
                  <a:lnTo>
                    <a:pt x="16" y="166"/>
                  </a:lnTo>
                  <a:lnTo>
                    <a:pt x="20" y="161"/>
                  </a:lnTo>
                  <a:lnTo>
                    <a:pt x="24" y="154"/>
                  </a:lnTo>
                  <a:lnTo>
                    <a:pt x="30" y="147"/>
                  </a:lnTo>
                  <a:lnTo>
                    <a:pt x="40" y="140"/>
                  </a:lnTo>
                  <a:lnTo>
                    <a:pt x="50" y="131"/>
                  </a:lnTo>
                  <a:lnTo>
                    <a:pt x="63" y="120"/>
                  </a:lnTo>
                  <a:lnTo>
                    <a:pt x="80" y="106"/>
                  </a:lnTo>
                  <a:lnTo>
                    <a:pt x="97" y="93"/>
                  </a:lnTo>
                  <a:lnTo>
                    <a:pt x="118" y="77"/>
                  </a:lnTo>
                  <a:lnTo>
                    <a:pt x="142" y="59"/>
                  </a:lnTo>
                  <a:lnTo>
                    <a:pt x="168" y="37"/>
                  </a:lnTo>
                  <a:lnTo>
                    <a:pt x="197" y="15"/>
                  </a:lnTo>
                  <a:lnTo>
                    <a:pt x="204" y="10"/>
                  </a:lnTo>
                  <a:lnTo>
                    <a:pt x="209" y="5"/>
                  </a:lnTo>
                  <a:lnTo>
                    <a:pt x="216" y="2"/>
                  </a:lnTo>
                  <a:lnTo>
                    <a:pt x="219" y="1"/>
                  </a:lnTo>
                  <a:lnTo>
                    <a:pt x="224" y="0"/>
                  </a:lnTo>
                  <a:lnTo>
                    <a:pt x="231" y="1"/>
                  </a:lnTo>
                  <a:lnTo>
                    <a:pt x="238" y="2"/>
                  </a:lnTo>
                  <a:lnTo>
                    <a:pt x="247" y="4"/>
                  </a:lnTo>
                  <a:lnTo>
                    <a:pt x="256" y="7"/>
                  </a:lnTo>
                  <a:lnTo>
                    <a:pt x="271" y="11"/>
                  </a:lnTo>
                  <a:lnTo>
                    <a:pt x="291" y="16"/>
                  </a:lnTo>
                  <a:lnTo>
                    <a:pt x="319" y="22"/>
                  </a:lnTo>
                  <a:lnTo>
                    <a:pt x="349" y="31"/>
                  </a:lnTo>
                  <a:lnTo>
                    <a:pt x="381" y="37"/>
                  </a:lnTo>
                  <a:lnTo>
                    <a:pt x="416" y="46"/>
                  </a:lnTo>
                  <a:lnTo>
                    <a:pt x="451" y="55"/>
                  </a:lnTo>
                  <a:lnTo>
                    <a:pt x="487" y="63"/>
                  </a:lnTo>
                  <a:lnTo>
                    <a:pt x="522" y="72"/>
                  </a:lnTo>
                  <a:lnTo>
                    <a:pt x="554" y="80"/>
                  </a:lnTo>
                  <a:lnTo>
                    <a:pt x="584" y="87"/>
                  </a:lnTo>
                  <a:lnTo>
                    <a:pt x="611" y="95"/>
                  </a:lnTo>
                  <a:lnTo>
                    <a:pt x="632" y="100"/>
                  </a:lnTo>
                  <a:lnTo>
                    <a:pt x="647" y="102"/>
                  </a:lnTo>
                  <a:lnTo>
                    <a:pt x="656" y="105"/>
                  </a:lnTo>
                  <a:lnTo>
                    <a:pt x="670" y="110"/>
                  </a:lnTo>
                  <a:lnTo>
                    <a:pt x="675" y="115"/>
                  </a:lnTo>
                  <a:lnTo>
                    <a:pt x="673" y="120"/>
                  </a:lnTo>
                  <a:lnTo>
                    <a:pt x="668" y="124"/>
                  </a:lnTo>
                  <a:lnTo>
                    <a:pt x="663" y="129"/>
                  </a:lnTo>
                  <a:lnTo>
                    <a:pt x="652" y="136"/>
                  </a:lnTo>
                  <a:lnTo>
                    <a:pt x="641" y="145"/>
                  </a:lnTo>
                  <a:lnTo>
                    <a:pt x="626" y="155"/>
                  </a:lnTo>
                  <a:lnTo>
                    <a:pt x="611" y="167"/>
                  </a:lnTo>
                  <a:lnTo>
                    <a:pt x="593" y="180"/>
                  </a:lnTo>
                  <a:lnTo>
                    <a:pt x="577" y="193"/>
                  </a:lnTo>
                  <a:lnTo>
                    <a:pt x="559" y="208"/>
                  </a:lnTo>
                  <a:lnTo>
                    <a:pt x="540" y="223"/>
                  </a:lnTo>
                  <a:lnTo>
                    <a:pt x="523" y="235"/>
                  </a:lnTo>
                  <a:lnTo>
                    <a:pt x="507" y="249"/>
                  </a:lnTo>
                  <a:lnTo>
                    <a:pt x="492" y="262"/>
                  </a:lnTo>
                  <a:lnTo>
                    <a:pt x="478" y="273"/>
                  </a:lnTo>
                  <a:lnTo>
                    <a:pt x="468" y="284"/>
                  </a:lnTo>
                  <a:lnTo>
                    <a:pt x="458" y="291"/>
                  </a:lnTo>
                  <a:lnTo>
                    <a:pt x="451" y="297"/>
                  </a:lnTo>
                  <a:lnTo>
                    <a:pt x="445" y="304"/>
                  </a:lnTo>
                  <a:lnTo>
                    <a:pt x="436" y="309"/>
                  </a:lnTo>
                  <a:lnTo>
                    <a:pt x="430" y="312"/>
                  </a:lnTo>
                  <a:lnTo>
                    <a:pt x="425" y="315"/>
                  </a:lnTo>
                  <a:lnTo>
                    <a:pt x="421" y="317"/>
                  </a:lnTo>
                  <a:lnTo>
                    <a:pt x="418" y="317"/>
                  </a:lnTo>
                  <a:lnTo>
                    <a:pt x="416" y="317"/>
                  </a:lnTo>
                  <a:lnTo>
                    <a:pt x="416" y="320"/>
                  </a:lnTo>
                  <a:lnTo>
                    <a:pt x="420" y="326"/>
                  </a:lnTo>
                  <a:lnTo>
                    <a:pt x="421" y="336"/>
                  </a:lnTo>
                  <a:lnTo>
                    <a:pt x="425" y="347"/>
                  </a:lnTo>
                  <a:lnTo>
                    <a:pt x="431" y="359"/>
                  </a:lnTo>
                  <a:lnTo>
                    <a:pt x="436" y="369"/>
                  </a:lnTo>
                  <a:lnTo>
                    <a:pt x="441" y="377"/>
                  </a:lnTo>
                  <a:lnTo>
                    <a:pt x="449" y="383"/>
                  </a:lnTo>
                  <a:lnTo>
                    <a:pt x="450" y="381"/>
                  </a:lnTo>
                  <a:lnTo>
                    <a:pt x="459" y="375"/>
                  </a:lnTo>
                  <a:lnTo>
                    <a:pt x="470" y="366"/>
                  </a:lnTo>
                  <a:lnTo>
                    <a:pt x="484" y="354"/>
                  </a:lnTo>
                  <a:lnTo>
                    <a:pt x="503" y="340"/>
                  </a:lnTo>
                  <a:lnTo>
                    <a:pt x="523" y="323"/>
                  </a:lnTo>
                  <a:lnTo>
                    <a:pt x="543" y="307"/>
                  </a:lnTo>
                  <a:lnTo>
                    <a:pt x="566" y="290"/>
                  </a:lnTo>
                  <a:lnTo>
                    <a:pt x="588" y="271"/>
                  </a:lnTo>
                  <a:lnTo>
                    <a:pt x="611" y="253"/>
                  </a:lnTo>
                  <a:lnTo>
                    <a:pt x="631" y="236"/>
                  </a:lnTo>
                  <a:lnTo>
                    <a:pt x="650" y="222"/>
                  </a:lnTo>
                  <a:lnTo>
                    <a:pt x="666" y="208"/>
                  </a:lnTo>
                  <a:lnTo>
                    <a:pt x="678" y="197"/>
                  </a:lnTo>
                  <a:lnTo>
                    <a:pt x="688" y="189"/>
                  </a:lnTo>
                  <a:lnTo>
                    <a:pt x="693" y="185"/>
                  </a:lnTo>
                  <a:lnTo>
                    <a:pt x="702" y="180"/>
                  </a:lnTo>
                  <a:lnTo>
                    <a:pt x="706" y="183"/>
                  </a:lnTo>
                  <a:lnTo>
                    <a:pt x="703" y="191"/>
                  </a:lnTo>
                  <a:lnTo>
                    <a:pt x="697" y="200"/>
                  </a:lnTo>
                  <a:lnTo>
                    <a:pt x="675" y="216"/>
                  </a:lnTo>
                  <a:lnTo>
                    <a:pt x="653" y="233"/>
                  </a:lnTo>
                  <a:lnTo>
                    <a:pt x="633" y="248"/>
                  </a:lnTo>
                  <a:lnTo>
                    <a:pt x="612" y="264"/>
                  </a:lnTo>
                  <a:lnTo>
                    <a:pt x="593" y="281"/>
                  </a:lnTo>
                  <a:lnTo>
                    <a:pt x="574" y="296"/>
                  </a:lnTo>
                  <a:lnTo>
                    <a:pt x="559" y="310"/>
                  </a:lnTo>
                  <a:lnTo>
                    <a:pt x="542" y="324"/>
                  </a:lnTo>
                  <a:lnTo>
                    <a:pt x="527" y="337"/>
                  </a:lnTo>
                  <a:lnTo>
                    <a:pt x="513" y="349"/>
                  </a:lnTo>
                  <a:lnTo>
                    <a:pt x="502" y="360"/>
                  </a:lnTo>
                  <a:lnTo>
                    <a:pt x="492" y="368"/>
                  </a:lnTo>
                  <a:lnTo>
                    <a:pt x="483" y="376"/>
                  </a:lnTo>
                  <a:lnTo>
                    <a:pt x="474" y="381"/>
                  </a:lnTo>
                  <a:lnTo>
                    <a:pt x="469" y="384"/>
                  </a:lnTo>
                  <a:lnTo>
                    <a:pt x="465" y="385"/>
                  </a:lnTo>
                  <a:lnTo>
                    <a:pt x="465" y="389"/>
                  </a:lnTo>
                  <a:lnTo>
                    <a:pt x="465" y="393"/>
                  </a:lnTo>
                  <a:lnTo>
                    <a:pt x="463" y="396"/>
                  </a:lnTo>
                  <a:lnTo>
                    <a:pt x="459" y="399"/>
                  </a:lnTo>
                  <a:lnTo>
                    <a:pt x="453" y="401"/>
                  </a:lnTo>
                  <a:lnTo>
                    <a:pt x="446" y="401"/>
                  </a:lnTo>
                  <a:lnTo>
                    <a:pt x="440" y="399"/>
                  </a:lnTo>
                  <a:lnTo>
                    <a:pt x="431" y="396"/>
                  </a:lnTo>
                  <a:lnTo>
                    <a:pt x="428" y="395"/>
                  </a:lnTo>
                  <a:lnTo>
                    <a:pt x="421" y="391"/>
                  </a:lnTo>
                  <a:lnTo>
                    <a:pt x="413" y="387"/>
                  </a:lnTo>
                  <a:lnTo>
                    <a:pt x="403" y="384"/>
                  </a:lnTo>
                  <a:lnTo>
                    <a:pt x="391" y="380"/>
                  </a:lnTo>
                  <a:lnTo>
                    <a:pt x="377" y="376"/>
                  </a:lnTo>
                  <a:lnTo>
                    <a:pt x="362" y="371"/>
                  </a:lnTo>
                  <a:lnTo>
                    <a:pt x="346" y="366"/>
                  </a:lnTo>
                  <a:lnTo>
                    <a:pt x="330" y="361"/>
                  </a:lnTo>
                  <a:lnTo>
                    <a:pt x="312" y="354"/>
                  </a:lnTo>
                  <a:lnTo>
                    <a:pt x="293" y="348"/>
                  </a:lnTo>
                  <a:lnTo>
                    <a:pt x="276" y="342"/>
                  </a:lnTo>
                  <a:lnTo>
                    <a:pt x="257" y="336"/>
                  </a:lnTo>
                  <a:lnTo>
                    <a:pt x="238" y="330"/>
                  </a:lnTo>
                  <a:lnTo>
                    <a:pt x="219" y="324"/>
                  </a:lnTo>
                  <a:lnTo>
                    <a:pt x="201" y="317"/>
                  </a:lnTo>
                </a:path>
              </a:pathLst>
            </a:custGeom>
            <a:solidFill>
              <a:srgbClr val="8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80" name="Freeform 12">
              <a:extLst>
                <a:ext uri="{FF2B5EF4-FFF2-40B4-BE49-F238E27FC236}">
                  <a16:creationId xmlns:a16="http://schemas.microsoft.com/office/drawing/2014/main" id="{9D93DB9D-982C-472F-9AE2-59357B2F400E}"/>
                </a:ext>
              </a:extLst>
            </p:cNvPr>
            <p:cNvSpPr>
              <a:spLocks/>
            </p:cNvSpPr>
            <p:nvPr/>
          </p:nvSpPr>
          <p:spPr bwMode="auto">
            <a:xfrm>
              <a:off x="782" y="2015"/>
              <a:ext cx="715" cy="408"/>
            </a:xfrm>
            <a:custGeom>
              <a:avLst/>
              <a:gdLst>
                <a:gd name="T0" fmla="*/ 161 w 715"/>
                <a:gd name="T1" fmla="*/ 304 h 408"/>
                <a:gd name="T2" fmla="*/ 132 w 715"/>
                <a:gd name="T3" fmla="*/ 272 h 408"/>
                <a:gd name="T4" fmla="*/ 117 w 715"/>
                <a:gd name="T5" fmla="*/ 241 h 408"/>
                <a:gd name="T6" fmla="*/ 120 w 715"/>
                <a:gd name="T7" fmla="*/ 217 h 408"/>
                <a:gd name="T8" fmla="*/ 55 w 715"/>
                <a:gd name="T9" fmla="*/ 195 h 408"/>
                <a:gd name="T10" fmla="*/ 52 w 715"/>
                <a:gd name="T11" fmla="*/ 219 h 408"/>
                <a:gd name="T12" fmla="*/ 67 w 715"/>
                <a:gd name="T13" fmla="*/ 251 h 408"/>
                <a:gd name="T14" fmla="*/ 96 w 715"/>
                <a:gd name="T15" fmla="*/ 283 h 408"/>
                <a:gd name="T16" fmla="*/ 129 w 715"/>
                <a:gd name="T17" fmla="*/ 300 h 408"/>
                <a:gd name="T18" fmla="*/ 110 w 715"/>
                <a:gd name="T19" fmla="*/ 294 h 408"/>
                <a:gd name="T20" fmla="*/ 96 w 715"/>
                <a:gd name="T21" fmla="*/ 290 h 408"/>
                <a:gd name="T22" fmla="*/ 49 w 715"/>
                <a:gd name="T23" fmla="*/ 268 h 408"/>
                <a:gd name="T24" fmla="*/ 20 w 715"/>
                <a:gd name="T25" fmla="*/ 236 h 408"/>
                <a:gd name="T26" fmla="*/ 6 w 715"/>
                <a:gd name="T27" fmla="*/ 205 h 408"/>
                <a:gd name="T28" fmla="*/ 9 w 715"/>
                <a:gd name="T29" fmla="*/ 181 h 408"/>
                <a:gd name="T30" fmla="*/ 15 w 715"/>
                <a:gd name="T31" fmla="*/ 176 h 408"/>
                <a:gd name="T32" fmla="*/ 20 w 715"/>
                <a:gd name="T33" fmla="*/ 163 h 408"/>
                <a:gd name="T34" fmla="*/ 41 w 715"/>
                <a:gd name="T35" fmla="*/ 142 h 408"/>
                <a:gd name="T36" fmla="*/ 81 w 715"/>
                <a:gd name="T37" fmla="*/ 108 h 408"/>
                <a:gd name="T38" fmla="*/ 143 w 715"/>
                <a:gd name="T39" fmla="*/ 60 h 408"/>
                <a:gd name="T40" fmla="*/ 207 w 715"/>
                <a:gd name="T41" fmla="*/ 10 h 408"/>
                <a:gd name="T42" fmla="*/ 222 w 715"/>
                <a:gd name="T43" fmla="*/ 1 h 408"/>
                <a:gd name="T44" fmla="*/ 241 w 715"/>
                <a:gd name="T45" fmla="*/ 2 h 408"/>
                <a:gd name="T46" fmla="*/ 274 w 715"/>
                <a:gd name="T47" fmla="*/ 11 h 408"/>
                <a:gd name="T48" fmla="*/ 353 w 715"/>
                <a:gd name="T49" fmla="*/ 31 h 408"/>
                <a:gd name="T50" fmla="*/ 457 w 715"/>
                <a:gd name="T51" fmla="*/ 56 h 408"/>
                <a:gd name="T52" fmla="*/ 561 w 715"/>
                <a:gd name="T53" fmla="*/ 81 h 408"/>
                <a:gd name="T54" fmla="*/ 639 w 715"/>
                <a:gd name="T55" fmla="*/ 101 h 408"/>
                <a:gd name="T56" fmla="*/ 677 w 715"/>
                <a:gd name="T57" fmla="*/ 112 h 408"/>
                <a:gd name="T58" fmla="*/ 676 w 715"/>
                <a:gd name="T59" fmla="*/ 126 h 408"/>
                <a:gd name="T60" fmla="*/ 648 w 715"/>
                <a:gd name="T61" fmla="*/ 147 h 408"/>
                <a:gd name="T62" fmla="*/ 600 w 715"/>
                <a:gd name="T63" fmla="*/ 183 h 408"/>
                <a:gd name="T64" fmla="*/ 547 w 715"/>
                <a:gd name="T65" fmla="*/ 226 h 408"/>
                <a:gd name="T66" fmla="*/ 497 w 715"/>
                <a:gd name="T67" fmla="*/ 266 h 408"/>
                <a:gd name="T68" fmla="*/ 463 w 715"/>
                <a:gd name="T69" fmla="*/ 295 h 408"/>
                <a:gd name="T70" fmla="*/ 441 w 715"/>
                <a:gd name="T71" fmla="*/ 314 h 408"/>
                <a:gd name="T72" fmla="*/ 426 w 715"/>
                <a:gd name="T73" fmla="*/ 322 h 408"/>
                <a:gd name="T74" fmla="*/ 421 w 715"/>
                <a:gd name="T75" fmla="*/ 325 h 408"/>
                <a:gd name="T76" fmla="*/ 430 w 715"/>
                <a:gd name="T77" fmla="*/ 352 h 408"/>
                <a:gd name="T78" fmla="*/ 446 w 715"/>
                <a:gd name="T79" fmla="*/ 383 h 408"/>
                <a:gd name="T80" fmla="*/ 464 w 715"/>
                <a:gd name="T81" fmla="*/ 381 h 408"/>
                <a:gd name="T82" fmla="*/ 509 w 715"/>
                <a:gd name="T83" fmla="*/ 345 h 408"/>
                <a:gd name="T84" fmla="*/ 572 w 715"/>
                <a:gd name="T85" fmla="*/ 294 h 408"/>
                <a:gd name="T86" fmla="*/ 638 w 715"/>
                <a:gd name="T87" fmla="*/ 240 h 408"/>
                <a:gd name="T88" fmla="*/ 686 w 715"/>
                <a:gd name="T89" fmla="*/ 200 h 408"/>
                <a:gd name="T90" fmla="*/ 710 w 715"/>
                <a:gd name="T91" fmla="*/ 183 h 408"/>
                <a:gd name="T92" fmla="*/ 705 w 715"/>
                <a:gd name="T93" fmla="*/ 203 h 408"/>
                <a:gd name="T94" fmla="*/ 640 w 715"/>
                <a:gd name="T95" fmla="*/ 252 h 408"/>
                <a:gd name="T96" fmla="*/ 581 w 715"/>
                <a:gd name="T97" fmla="*/ 300 h 408"/>
                <a:gd name="T98" fmla="*/ 533 w 715"/>
                <a:gd name="T99" fmla="*/ 342 h 408"/>
                <a:gd name="T100" fmla="*/ 497 w 715"/>
                <a:gd name="T101" fmla="*/ 374 h 408"/>
                <a:gd name="T102" fmla="*/ 474 w 715"/>
                <a:gd name="T103" fmla="*/ 390 h 408"/>
                <a:gd name="T104" fmla="*/ 471 w 715"/>
                <a:gd name="T105" fmla="*/ 399 h 408"/>
                <a:gd name="T106" fmla="*/ 458 w 715"/>
                <a:gd name="T107" fmla="*/ 407 h 408"/>
                <a:gd name="T108" fmla="*/ 436 w 715"/>
                <a:gd name="T109" fmla="*/ 402 h 408"/>
                <a:gd name="T110" fmla="*/ 417 w 715"/>
                <a:gd name="T111" fmla="*/ 393 h 408"/>
                <a:gd name="T112" fmla="*/ 382 w 715"/>
                <a:gd name="T113" fmla="*/ 382 h 408"/>
                <a:gd name="T114" fmla="*/ 334 w 715"/>
                <a:gd name="T115" fmla="*/ 366 h 408"/>
                <a:gd name="T116" fmla="*/ 279 w 715"/>
                <a:gd name="T117" fmla="*/ 347 h 408"/>
                <a:gd name="T118" fmla="*/ 222 w 715"/>
                <a:gd name="T119" fmla="*/ 329 h 4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5"/>
                <a:gd name="T181" fmla="*/ 0 h 408"/>
                <a:gd name="T182" fmla="*/ 715 w 715"/>
                <a:gd name="T183" fmla="*/ 408 h 4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5" h="408">
                  <a:moveTo>
                    <a:pt x="203" y="322"/>
                  </a:moveTo>
                  <a:lnTo>
                    <a:pt x="179" y="314"/>
                  </a:lnTo>
                  <a:lnTo>
                    <a:pt x="161" y="304"/>
                  </a:lnTo>
                  <a:lnTo>
                    <a:pt x="148" y="294"/>
                  </a:lnTo>
                  <a:lnTo>
                    <a:pt x="140" y="283"/>
                  </a:lnTo>
                  <a:lnTo>
                    <a:pt x="132" y="272"/>
                  </a:lnTo>
                  <a:lnTo>
                    <a:pt x="127" y="261"/>
                  </a:lnTo>
                  <a:lnTo>
                    <a:pt x="123" y="251"/>
                  </a:lnTo>
                  <a:lnTo>
                    <a:pt x="117" y="241"/>
                  </a:lnTo>
                  <a:lnTo>
                    <a:pt x="112" y="228"/>
                  </a:lnTo>
                  <a:lnTo>
                    <a:pt x="113" y="219"/>
                  </a:lnTo>
                  <a:lnTo>
                    <a:pt x="120" y="217"/>
                  </a:lnTo>
                  <a:lnTo>
                    <a:pt x="131" y="219"/>
                  </a:lnTo>
                  <a:lnTo>
                    <a:pt x="65" y="198"/>
                  </a:lnTo>
                  <a:lnTo>
                    <a:pt x="55" y="195"/>
                  </a:lnTo>
                  <a:lnTo>
                    <a:pt x="48" y="198"/>
                  </a:lnTo>
                  <a:lnTo>
                    <a:pt x="47" y="206"/>
                  </a:lnTo>
                  <a:lnTo>
                    <a:pt x="52" y="219"/>
                  </a:lnTo>
                  <a:lnTo>
                    <a:pt x="57" y="230"/>
                  </a:lnTo>
                  <a:lnTo>
                    <a:pt x="62" y="240"/>
                  </a:lnTo>
                  <a:lnTo>
                    <a:pt x="67" y="251"/>
                  </a:lnTo>
                  <a:lnTo>
                    <a:pt x="74" y="261"/>
                  </a:lnTo>
                  <a:lnTo>
                    <a:pt x="82" y="273"/>
                  </a:lnTo>
                  <a:lnTo>
                    <a:pt x="96" y="283"/>
                  </a:lnTo>
                  <a:lnTo>
                    <a:pt x="113" y="294"/>
                  </a:lnTo>
                  <a:lnTo>
                    <a:pt x="137" y="302"/>
                  </a:lnTo>
                  <a:lnTo>
                    <a:pt x="129" y="300"/>
                  </a:lnTo>
                  <a:lnTo>
                    <a:pt x="123" y="298"/>
                  </a:lnTo>
                  <a:lnTo>
                    <a:pt x="117" y="297"/>
                  </a:lnTo>
                  <a:lnTo>
                    <a:pt x="110" y="294"/>
                  </a:lnTo>
                  <a:lnTo>
                    <a:pt x="105" y="292"/>
                  </a:lnTo>
                  <a:lnTo>
                    <a:pt x="100" y="290"/>
                  </a:lnTo>
                  <a:lnTo>
                    <a:pt x="96" y="290"/>
                  </a:lnTo>
                  <a:lnTo>
                    <a:pt x="91" y="288"/>
                  </a:lnTo>
                  <a:lnTo>
                    <a:pt x="67" y="278"/>
                  </a:lnTo>
                  <a:lnTo>
                    <a:pt x="49" y="268"/>
                  </a:lnTo>
                  <a:lnTo>
                    <a:pt x="36" y="258"/>
                  </a:lnTo>
                  <a:lnTo>
                    <a:pt x="28" y="248"/>
                  </a:lnTo>
                  <a:lnTo>
                    <a:pt x="20" y="236"/>
                  </a:lnTo>
                  <a:lnTo>
                    <a:pt x="15" y="226"/>
                  </a:lnTo>
                  <a:lnTo>
                    <a:pt x="11" y="215"/>
                  </a:lnTo>
                  <a:lnTo>
                    <a:pt x="6" y="205"/>
                  </a:lnTo>
                  <a:lnTo>
                    <a:pt x="0" y="192"/>
                  </a:lnTo>
                  <a:lnTo>
                    <a:pt x="1" y="183"/>
                  </a:lnTo>
                  <a:lnTo>
                    <a:pt x="9" y="181"/>
                  </a:lnTo>
                  <a:lnTo>
                    <a:pt x="19" y="184"/>
                  </a:lnTo>
                  <a:lnTo>
                    <a:pt x="16" y="181"/>
                  </a:lnTo>
                  <a:lnTo>
                    <a:pt x="15" y="176"/>
                  </a:lnTo>
                  <a:lnTo>
                    <a:pt x="15" y="173"/>
                  </a:lnTo>
                  <a:lnTo>
                    <a:pt x="16" y="168"/>
                  </a:lnTo>
                  <a:lnTo>
                    <a:pt x="20" y="163"/>
                  </a:lnTo>
                  <a:lnTo>
                    <a:pt x="24" y="156"/>
                  </a:lnTo>
                  <a:lnTo>
                    <a:pt x="30" y="149"/>
                  </a:lnTo>
                  <a:lnTo>
                    <a:pt x="41" y="142"/>
                  </a:lnTo>
                  <a:lnTo>
                    <a:pt x="51" y="133"/>
                  </a:lnTo>
                  <a:lnTo>
                    <a:pt x="63" y="122"/>
                  </a:lnTo>
                  <a:lnTo>
                    <a:pt x="81" y="108"/>
                  </a:lnTo>
                  <a:lnTo>
                    <a:pt x="98" y="94"/>
                  </a:lnTo>
                  <a:lnTo>
                    <a:pt x="119" y="78"/>
                  </a:lnTo>
                  <a:lnTo>
                    <a:pt x="143" y="60"/>
                  </a:lnTo>
                  <a:lnTo>
                    <a:pt x="170" y="38"/>
                  </a:lnTo>
                  <a:lnTo>
                    <a:pt x="199" y="15"/>
                  </a:lnTo>
                  <a:lnTo>
                    <a:pt x="207" y="10"/>
                  </a:lnTo>
                  <a:lnTo>
                    <a:pt x="212" y="5"/>
                  </a:lnTo>
                  <a:lnTo>
                    <a:pt x="218" y="2"/>
                  </a:lnTo>
                  <a:lnTo>
                    <a:pt x="222" y="1"/>
                  </a:lnTo>
                  <a:lnTo>
                    <a:pt x="227" y="0"/>
                  </a:lnTo>
                  <a:lnTo>
                    <a:pt x="233" y="1"/>
                  </a:lnTo>
                  <a:lnTo>
                    <a:pt x="241" y="2"/>
                  </a:lnTo>
                  <a:lnTo>
                    <a:pt x="250" y="4"/>
                  </a:lnTo>
                  <a:lnTo>
                    <a:pt x="259" y="7"/>
                  </a:lnTo>
                  <a:lnTo>
                    <a:pt x="274" y="11"/>
                  </a:lnTo>
                  <a:lnTo>
                    <a:pt x="294" y="16"/>
                  </a:lnTo>
                  <a:lnTo>
                    <a:pt x="322" y="22"/>
                  </a:lnTo>
                  <a:lnTo>
                    <a:pt x="353" y="31"/>
                  </a:lnTo>
                  <a:lnTo>
                    <a:pt x="386" y="38"/>
                  </a:lnTo>
                  <a:lnTo>
                    <a:pt x="421" y="47"/>
                  </a:lnTo>
                  <a:lnTo>
                    <a:pt x="457" y="56"/>
                  </a:lnTo>
                  <a:lnTo>
                    <a:pt x="492" y="64"/>
                  </a:lnTo>
                  <a:lnTo>
                    <a:pt x="528" y="73"/>
                  </a:lnTo>
                  <a:lnTo>
                    <a:pt x="561" y="81"/>
                  </a:lnTo>
                  <a:lnTo>
                    <a:pt x="591" y="88"/>
                  </a:lnTo>
                  <a:lnTo>
                    <a:pt x="618" y="96"/>
                  </a:lnTo>
                  <a:lnTo>
                    <a:pt x="639" y="101"/>
                  </a:lnTo>
                  <a:lnTo>
                    <a:pt x="654" y="104"/>
                  </a:lnTo>
                  <a:lnTo>
                    <a:pt x="663" y="107"/>
                  </a:lnTo>
                  <a:lnTo>
                    <a:pt x="677" y="112"/>
                  </a:lnTo>
                  <a:lnTo>
                    <a:pt x="682" y="117"/>
                  </a:lnTo>
                  <a:lnTo>
                    <a:pt x="681" y="122"/>
                  </a:lnTo>
                  <a:lnTo>
                    <a:pt x="676" y="126"/>
                  </a:lnTo>
                  <a:lnTo>
                    <a:pt x="671" y="131"/>
                  </a:lnTo>
                  <a:lnTo>
                    <a:pt x="659" y="138"/>
                  </a:lnTo>
                  <a:lnTo>
                    <a:pt x="648" y="147"/>
                  </a:lnTo>
                  <a:lnTo>
                    <a:pt x="633" y="157"/>
                  </a:lnTo>
                  <a:lnTo>
                    <a:pt x="618" y="170"/>
                  </a:lnTo>
                  <a:lnTo>
                    <a:pt x="600" y="183"/>
                  </a:lnTo>
                  <a:lnTo>
                    <a:pt x="583" y="196"/>
                  </a:lnTo>
                  <a:lnTo>
                    <a:pt x="566" y="211"/>
                  </a:lnTo>
                  <a:lnTo>
                    <a:pt x="547" y="226"/>
                  </a:lnTo>
                  <a:lnTo>
                    <a:pt x="529" y="239"/>
                  </a:lnTo>
                  <a:lnTo>
                    <a:pt x="512" y="253"/>
                  </a:lnTo>
                  <a:lnTo>
                    <a:pt x="497" y="266"/>
                  </a:lnTo>
                  <a:lnTo>
                    <a:pt x="483" y="277"/>
                  </a:lnTo>
                  <a:lnTo>
                    <a:pt x="473" y="288"/>
                  </a:lnTo>
                  <a:lnTo>
                    <a:pt x="463" y="295"/>
                  </a:lnTo>
                  <a:lnTo>
                    <a:pt x="457" y="301"/>
                  </a:lnTo>
                  <a:lnTo>
                    <a:pt x="450" y="309"/>
                  </a:lnTo>
                  <a:lnTo>
                    <a:pt x="441" y="314"/>
                  </a:lnTo>
                  <a:lnTo>
                    <a:pt x="435" y="317"/>
                  </a:lnTo>
                  <a:lnTo>
                    <a:pt x="430" y="320"/>
                  </a:lnTo>
                  <a:lnTo>
                    <a:pt x="426" y="322"/>
                  </a:lnTo>
                  <a:lnTo>
                    <a:pt x="422" y="322"/>
                  </a:lnTo>
                  <a:lnTo>
                    <a:pt x="421" y="322"/>
                  </a:lnTo>
                  <a:lnTo>
                    <a:pt x="421" y="325"/>
                  </a:lnTo>
                  <a:lnTo>
                    <a:pt x="425" y="331"/>
                  </a:lnTo>
                  <a:lnTo>
                    <a:pt x="426" y="341"/>
                  </a:lnTo>
                  <a:lnTo>
                    <a:pt x="430" y="352"/>
                  </a:lnTo>
                  <a:lnTo>
                    <a:pt x="436" y="364"/>
                  </a:lnTo>
                  <a:lnTo>
                    <a:pt x="441" y="375"/>
                  </a:lnTo>
                  <a:lnTo>
                    <a:pt x="446" y="383"/>
                  </a:lnTo>
                  <a:lnTo>
                    <a:pt x="454" y="389"/>
                  </a:lnTo>
                  <a:lnTo>
                    <a:pt x="455" y="387"/>
                  </a:lnTo>
                  <a:lnTo>
                    <a:pt x="464" y="381"/>
                  </a:lnTo>
                  <a:lnTo>
                    <a:pt x="476" y="371"/>
                  </a:lnTo>
                  <a:lnTo>
                    <a:pt x="490" y="359"/>
                  </a:lnTo>
                  <a:lnTo>
                    <a:pt x="509" y="345"/>
                  </a:lnTo>
                  <a:lnTo>
                    <a:pt x="529" y="328"/>
                  </a:lnTo>
                  <a:lnTo>
                    <a:pt x="549" y="312"/>
                  </a:lnTo>
                  <a:lnTo>
                    <a:pt x="572" y="294"/>
                  </a:lnTo>
                  <a:lnTo>
                    <a:pt x="595" y="275"/>
                  </a:lnTo>
                  <a:lnTo>
                    <a:pt x="618" y="257"/>
                  </a:lnTo>
                  <a:lnTo>
                    <a:pt x="638" y="240"/>
                  </a:lnTo>
                  <a:lnTo>
                    <a:pt x="657" y="225"/>
                  </a:lnTo>
                  <a:lnTo>
                    <a:pt x="673" y="211"/>
                  </a:lnTo>
                  <a:lnTo>
                    <a:pt x="686" y="200"/>
                  </a:lnTo>
                  <a:lnTo>
                    <a:pt x="696" y="192"/>
                  </a:lnTo>
                  <a:lnTo>
                    <a:pt x="701" y="188"/>
                  </a:lnTo>
                  <a:lnTo>
                    <a:pt x="710" y="183"/>
                  </a:lnTo>
                  <a:lnTo>
                    <a:pt x="714" y="186"/>
                  </a:lnTo>
                  <a:lnTo>
                    <a:pt x="711" y="194"/>
                  </a:lnTo>
                  <a:lnTo>
                    <a:pt x="705" y="203"/>
                  </a:lnTo>
                  <a:lnTo>
                    <a:pt x="682" y="219"/>
                  </a:lnTo>
                  <a:lnTo>
                    <a:pt x="661" y="236"/>
                  </a:lnTo>
                  <a:lnTo>
                    <a:pt x="640" y="252"/>
                  </a:lnTo>
                  <a:lnTo>
                    <a:pt x="619" y="268"/>
                  </a:lnTo>
                  <a:lnTo>
                    <a:pt x="600" y="285"/>
                  </a:lnTo>
                  <a:lnTo>
                    <a:pt x="581" y="300"/>
                  </a:lnTo>
                  <a:lnTo>
                    <a:pt x="566" y="315"/>
                  </a:lnTo>
                  <a:lnTo>
                    <a:pt x="548" y="329"/>
                  </a:lnTo>
                  <a:lnTo>
                    <a:pt x="533" y="342"/>
                  </a:lnTo>
                  <a:lnTo>
                    <a:pt x="519" y="354"/>
                  </a:lnTo>
                  <a:lnTo>
                    <a:pt x="507" y="365"/>
                  </a:lnTo>
                  <a:lnTo>
                    <a:pt x="497" y="374"/>
                  </a:lnTo>
                  <a:lnTo>
                    <a:pt x="488" y="382"/>
                  </a:lnTo>
                  <a:lnTo>
                    <a:pt x="479" y="387"/>
                  </a:lnTo>
                  <a:lnTo>
                    <a:pt x="474" y="390"/>
                  </a:lnTo>
                  <a:lnTo>
                    <a:pt x="471" y="391"/>
                  </a:lnTo>
                  <a:lnTo>
                    <a:pt x="471" y="395"/>
                  </a:lnTo>
                  <a:lnTo>
                    <a:pt x="471" y="399"/>
                  </a:lnTo>
                  <a:lnTo>
                    <a:pt x="468" y="402"/>
                  </a:lnTo>
                  <a:lnTo>
                    <a:pt x="464" y="405"/>
                  </a:lnTo>
                  <a:lnTo>
                    <a:pt x="458" y="407"/>
                  </a:lnTo>
                  <a:lnTo>
                    <a:pt x="451" y="407"/>
                  </a:lnTo>
                  <a:lnTo>
                    <a:pt x="445" y="405"/>
                  </a:lnTo>
                  <a:lnTo>
                    <a:pt x="436" y="402"/>
                  </a:lnTo>
                  <a:lnTo>
                    <a:pt x="432" y="401"/>
                  </a:lnTo>
                  <a:lnTo>
                    <a:pt x="426" y="397"/>
                  </a:lnTo>
                  <a:lnTo>
                    <a:pt x="417" y="393"/>
                  </a:lnTo>
                  <a:lnTo>
                    <a:pt x="407" y="390"/>
                  </a:lnTo>
                  <a:lnTo>
                    <a:pt x="396" y="386"/>
                  </a:lnTo>
                  <a:lnTo>
                    <a:pt x="382" y="382"/>
                  </a:lnTo>
                  <a:lnTo>
                    <a:pt x="367" y="377"/>
                  </a:lnTo>
                  <a:lnTo>
                    <a:pt x="350" y="371"/>
                  </a:lnTo>
                  <a:lnTo>
                    <a:pt x="334" y="366"/>
                  </a:lnTo>
                  <a:lnTo>
                    <a:pt x="316" y="359"/>
                  </a:lnTo>
                  <a:lnTo>
                    <a:pt x="297" y="353"/>
                  </a:lnTo>
                  <a:lnTo>
                    <a:pt x="279" y="347"/>
                  </a:lnTo>
                  <a:lnTo>
                    <a:pt x="260" y="341"/>
                  </a:lnTo>
                  <a:lnTo>
                    <a:pt x="241" y="335"/>
                  </a:lnTo>
                  <a:lnTo>
                    <a:pt x="222" y="329"/>
                  </a:lnTo>
                  <a:lnTo>
                    <a:pt x="203" y="3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Line 13">
              <a:extLst>
                <a:ext uri="{FF2B5EF4-FFF2-40B4-BE49-F238E27FC236}">
                  <a16:creationId xmlns:a16="http://schemas.microsoft.com/office/drawing/2014/main" id="{F5203BFF-361F-480C-8A9D-9D1A4FF9DB59}"/>
                </a:ext>
              </a:extLst>
            </p:cNvPr>
            <p:cNvSpPr>
              <a:spLocks noChangeShapeType="1"/>
            </p:cNvSpPr>
            <p:nvPr/>
          </p:nvSpPr>
          <p:spPr bwMode="auto">
            <a:xfrm>
              <a:off x="810" y="2208"/>
              <a:ext cx="381"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Line 14">
              <a:extLst>
                <a:ext uri="{FF2B5EF4-FFF2-40B4-BE49-F238E27FC236}">
                  <a16:creationId xmlns:a16="http://schemas.microsoft.com/office/drawing/2014/main" id="{105AF1C6-59C5-48B8-B4BC-F294B179A9FF}"/>
                </a:ext>
              </a:extLst>
            </p:cNvPr>
            <p:cNvSpPr>
              <a:spLocks noChangeShapeType="1"/>
            </p:cNvSpPr>
            <p:nvPr/>
          </p:nvSpPr>
          <p:spPr bwMode="auto">
            <a:xfrm flipH="1">
              <a:off x="1205" y="2182"/>
              <a:ext cx="266" cy="1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3" name="Line 15">
              <a:extLst>
                <a:ext uri="{FF2B5EF4-FFF2-40B4-BE49-F238E27FC236}">
                  <a16:creationId xmlns:a16="http://schemas.microsoft.com/office/drawing/2014/main" id="{0C0A3C38-8B25-4093-A00C-83AA4211FCCA}"/>
                </a:ext>
              </a:extLst>
            </p:cNvPr>
            <p:cNvSpPr>
              <a:spLocks noChangeShapeType="1"/>
            </p:cNvSpPr>
            <p:nvPr/>
          </p:nvSpPr>
          <p:spPr bwMode="auto">
            <a:xfrm flipV="1">
              <a:off x="1227" y="2200"/>
              <a:ext cx="197" cy="1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4" name="Line 16">
              <a:extLst>
                <a:ext uri="{FF2B5EF4-FFF2-40B4-BE49-F238E27FC236}">
                  <a16:creationId xmlns:a16="http://schemas.microsoft.com/office/drawing/2014/main" id="{CA680782-728E-43E8-BD78-9716856768DC}"/>
                </a:ext>
              </a:extLst>
            </p:cNvPr>
            <p:cNvSpPr>
              <a:spLocks noChangeShapeType="1"/>
            </p:cNvSpPr>
            <p:nvPr/>
          </p:nvSpPr>
          <p:spPr bwMode="auto">
            <a:xfrm flipV="1">
              <a:off x="1230" y="2279"/>
              <a:ext cx="108" cy="1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5" name="Freeform 17">
              <a:extLst>
                <a:ext uri="{FF2B5EF4-FFF2-40B4-BE49-F238E27FC236}">
                  <a16:creationId xmlns:a16="http://schemas.microsoft.com/office/drawing/2014/main" id="{0D70A5F8-2583-4593-AFD4-A27E54A94D15}"/>
                </a:ext>
              </a:extLst>
            </p:cNvPr>
            <p:cNvSpPr>
              <a:spLocks/>
            </p:cNvSpPr>
            <p:nvPr/>
          </p:nvSpPr>
          <p:spPr bwMode="auto">
            <a:xfrm>
              <a:off x="1309" y="2253"/>
              <a:ext cx="146" cy="98"/>
            </a:xfrm>
            <a:custGeom>
              <a:avLst/>
              <a:gdLst>
                <a:gd name="T0" fmla="*/ 46 w 146"/>
                <a:gd name="T1" fmla="*/ 0 h 98"/>
                <a:gd name="T2" fmla="*/ 0 w 146"/>
                <a:gd name="T3" fmla="*/ 38 h 98"/>
                <a:gd name="T4" fmla="*/ 8 w 146"/>
                <a:gd name="T5" fmla="*/ 40 h 98"/>
                <a:gd name="T6" fmla="*/ 21 w 146"/>
                <a:gd name="T7" fmla="*/ 45 h 98"/>
                <a:gd name="T8" fmla="*/ 36 w 146"/>
                <a:gd name="T9" fmla="*/ 52 h 98"/>
                <a:gd name="T10" fmla="*/ 51 w 146"/>
                <a:gd name="T11" fmla="*/ 60 h 98"/>
                <a:gd name="T12" fmla="*/ 65 w 146"/>
                <a:gd name="T13" fmla="*/ 70 h 98"/>
                <a:gd name="T14" fmla="*/ 77 w 146"/>
                <a:gd name="T15" fmla="*/ 78 h 98"/>
                <a:gd name="T16" fmla="*/ 87 w 146"/>
                <a:gd name="T17" fmla="*/ 89 h 98"/>
                <a:gd name="T18" fmla="*/ 92 w 146"/>
                <a:gd name="T19" fmla="*/ 97 h 98"/>
                <a:gd name="T20" fmla="*/ 95 w 146"/>
                <a:gd name="T21" fmla="*/ 88 h 98"/>
                <a:gd name="T22" fmla="*/ 98 w 146"/>
                <a:gd name="T23" fmla="*/ 73 h 98"/>
                <a:gd name="T24" fmla="*/ 97 w 146"/>
                <a:gd name="T25" fmla="*/ 59 h 98"/>
                <a:gd name="T26" fmla="*/ 92 w 146"/>
                <a:gd name="T27" fmla="*/ 51 h 98"/>
                <a:gd name="T28" fmla="*/ 99 w 146"/>
                <a:gd name="T29" fmla="*/ 51 h 98"/>
                <a:gd name="T30" fmla="*/ 106 w 146"/>
                <a:gd name="T31" fmla="*/ 51 h 98"/>
                <a:gd name="T32" fmla="*/ 114 w 146"/>
                <a:gd name="T33" fmla="*/ 51 h 98"/>
                <a:gd name="T34" fmla="*/ 121 w 146"/>
                <a:gd name="T35" fmla="*/ 52 h 98"/>
                <a:gd name="T36" fmla="*/ 128 w 146"/>
                <a:gd name="T37" fmla="*/ 53 h 98"/>
                <a:gd name="T38" fmla="*/ 137 w 146"/>
                <a:gd name="T39" fmla="*/ 54 h 98"/>
                <a:gd name="T40" fmla="*/ 141 w 146"/>
                <a:gd name="T41" fmla="*/ 57 h 98"/>
                <a:gd name="T42" fmla="*/ 145 w 146"/>
                <a:gd name="T43" fmla="*/ 60 h 98"/>
                <a:gd name="T44" fmla="*/ 141 w 146"/>
                <a:gd name="T45" fmla="*/ 54 h 98"/>
                <a:gd name="T46" fmla="*/ 134 w 146"/>
                <a:gd name="T47" fmla="*/ 46 h 98"/>
                <a:gd name="T48" fmla="*/ 123 w 146"/>
                <a:gd name="T49" fmla="*/ 35 h 98"/>
                <a:gd name="T50" fmla="*/ 110 w 146"/>
                <a:gd name="T51" fmla="*/ 24 h 98"/>
                <a:gd name="T52" fmla="*/ 95 w 146"/>
                <a:gd name="T53" fmla="*/ 14 h 98"/>
                <a:gd name="T54" fmla="*/ 80 w 146"/>
                <a:gd name="T55" fmla="*/ 6 h 98"/>
                <a:gd name="T56" fmla="*/ 63 w 146"/>
                <a:gd name="T57" fmla="*/ 1 h 98"/>
                <a:gd name="T58" fmla="*/ 46 w 146"/>
                <a:gd name="T59" fmla="*/ 0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
                <a:gd name="T91" fmla="*/ 0 h 98"/>
                <a:gd name="T92" fmla="*/ 146 w 14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 h="98">
                  <a:moveTo>
                    <a:pt x="46" y="0"/>
                  </a:moveTo>
                  <a:lnTo>
                    <a:pt x="0" y="38"/>
                  </a:lnTo>
                  <a:lnTo>
                    <a:pt x="8" y="40"/>
                  </a:lnTo>
                  <a:lnTo>
                    <a:pt x="21" y="45"/>
                  </a:lnTo>
                  <a:lnTo>
                    <a:pt x="36" y="52"/>
                  </a:lnTo>
                  <a:lnTo>
                    <a:pt x="51" y="60"/>
                  </a:lnTo>
                  <a:lnTo>
                    <a:pt x="65" y="70"/>
                  </a:lnTo>
                  <a:lnTo>
                    <a:pt x="77" y="78"/>
                  </a:lnTo>
                  <a:lnTo>
                    <a:pt x="87" y="89"/>
                  </a:lnTo>
                  <a:lnTo>
                    <a:pt x="92" y="97"/>
                  </a:lnTo>
                  <a:lnTo>
                    <a:pt x="95" y="88"/>
                  </a:lnTo>
                  <a:lnTo>
                    <a:pt x="98" y="73"/>
                  </a:lnTo>
                  <a:lnTo>
                    <a:pt x="97" y="59"/>
                  </a:lnTo>
                  <a:lnTo>
                    <a:pt x="92" y="51"/>
                  </a:lnTo>
                  <a:lnTo>
                    <a:pt x="99" y="51"/>
                  </a:lnTo>
                  <a:lnTo>
                    <a:pt x="106" y="51"/>
                  </a:lnTo>
                  <a:lnTo>
                    <a:pt x="114" y="51"/>
                  </a:lnTo>
                  <a:lnTo>
                    <a:pt x="121" y="52"/>
                  </a:lnTo>
                  <a:lnTo>
                    <a:pt x="128" y="53"/>
                  </a:lnTo>
                  <a:lnTo>
                    <a:pt x="137" y="54"/>
                  </a:lnTo>
                  <a:lnTo>
                    <a:pt x="141" y="57"/>
                  </a:lnTo>
                  <a:lnTo>
                    <a:pt x="145" y="60"/>
                  </a:lnTo>
                  <a:lnTo>
                    <a:pt x="141" y="54"/>
                  </a:lnTo>
                  <a:lnTo>
                    <a:pt x="134" y="46"/>
                  </a:lnTo>
                  <a:lnTo>
                    <a:pt x="123" y="35"/>
                  </a:lnTo>
                  <a:lnTo>
                    <a:pt x="110" y="24"/>
                  </a:lnTo>
                  <a:lnTo>
                    <a:pt x="95" y="14"/>
                  </a:lnTo>
                  <a:lnTo>
                    <a:pt x="80" y="6"/>
                  </a:lnTo>
                  <a:lnTo>
                    <a:pt x="63" y="1"/>
                  </a:lnTo>
                  <a:lnTo>
                    <a:pt x="4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86" name="Freeform 18">
              <a:extLst>
                <a:ext uri="{FF2B5EF4-FFF2-40B4-BE49-F238E27FC236}">
                  <a16:creationId xmlns:a16="http://schemas.microsoft.com/office/drawing/2014/main" id="{871E4335-EDE7-4D13-A292-23359830B0C2}"/>
                </a:ext>
              </a:extLst>
            </p:cNvPr>
            <p:cNvSpPr>
              <a:spLocks/>
            </p:cNvSpPr>
            <p:nvPr/>
          </p:nvSpPr>
          <p:spPr bwMode="auto">
            <a:xfrm>
              <a:off x="1309" y="2253"/>
              <a:ext cx="146" cy="98"/>
            </a:xfrm>
            <a:custGeom>
              <a:avLst/>
              <a:gdLst>
                <a:gd name="T0" fmla="*/ 46 w 146"/>
                <a:gd name="T1" fmla="*/ 0 h 98"/>
                <a:gd name="T2" fmla="*/ 0 w 146"/>
                <a:gd name="T3" fmla="*/ 38 h 98"/>
                <a:gd name="T4" fmla="*/ 8 w 146"/>
                <a:gd name="T5" fmla="*/ 40 h 98"/>
                <a:gd name="T6" fmla="*/ 21 w 146"/>
                <a:gd name="T7" fmla="*/ 45 h 98"/>
                <a:gd name="T8" fmla="*/ 36 w 146"/>
                <a:gd name="T9" fmla="*/ 52 h 98"/>
                <a:gd name="T10" fmla="*/ 51 w 146"/>
                <a:gd name="T11" fmla="*/ 60 h 98"/>
                <a:gd name="T12" fmla="*/ 65 w 146"/>
                <a:gd name="T13" fmla="*/ 70 h 98"/>
                <a:gd name="T14" fmla="*/ 77 w 146"/>
                <a:gd name="T15" fmla="*/ 78 h 98"/>
                <a:gd name="T16" fmla="*/ 87 w 146"/>
                <a:gd name="T17" fmla="*/ 89 h 98"/>
                <a:gd name="T18" fmla="*/ 92 w 146"/>
                <a:gd name="T19" fmla="*/ 97 h 98"/>
                <a:gd name="T20" fmla="*/ 95 w 146"/>
                <a:gd name="T21" fmla="*/ 88 h 98"/>
                <a:gd name="T22" fmla="*/ 98 w 146"/>
                <a:gd name="T23" fmla="*/ 73 h 98"/>
                <a:gd name="T24" fmla="*/ 97 w 146"/>
                <a:gd name="T25" fmla="*/ 59 h 98"/>
                <a:gd name="T26" fmla="*/ 92 w 146"/>
                <a:gd name="T27" fmla="*/ 51 h 98"/>
                <a:gd name="T28" fmla="*/ 99 w 146"/>
                <a:gd name="T29" fmla="*/ 51 h 98"/>
                <a:gd name="T30" fmla="*/ 106 w 146"/>
                <a:gd name="T31" fmla="*/ 51 h 98"/>
                <a:gd name="T32" fmla="*/ 114 w 146"/>
                <a:gd name="T33" fmla="*/ 51 h 98"/>
                <a:gd name="T34" fmla="*/ 121 w 146"/>
                <a:gd name="T35" fmla="*/ 52 h 98"/>
                <a:gd name="T36" fmla="*/ 128 w 146"/>
                <a:gd name="T37" fmla="*/ 53 h 98"/>
                <a:gd name="T38" fmla="*/ 137 w 146"/>
                <a:gd name="T39" fmla="*/ 54 h 98"/>
                <a:gd name="T40" fmla="*/ 141 w 146"/>
                <a:gd name="T41" fmla="*/ 57 h 98"/>
                <a:gd name="T42" fmla="*/ 145 w 146"/>
                <a:gd name="T43" fmla="*/ 60 h 98"/>
                <a:gd name="T44" fmla="*/ 141 w 146"/>
                <a:gd name="T45" fmla="*/ 54 h 98"/>
                <a:gd name="T46" fmla="*/ 134 w 146"/>
                <a:gd name="T47" fmla="*/ 46 h 98"/>
                <a:gd name="T48" fmla="*/ 123 w 146"/>
                <a:gd name="T49" fmla="*/ 35 h 98"/>
                <a:gd name="T50" fmla="*/ 110 w 146"/>
                <a:gd name="T51" fmla="*/ 24 h 98"/>
                <a:gd name="T52" fmla="*/ 95 w 146"/>
                <a:gd name="T53" fmla="*/ 14 h 98"/>
                <a:gd name="T54" fmla="*/ 80 w 146"/>
                <a:gd name="T55" fmla="*/ 6 h 98"/>
                <a:gd name="T56" fmla="*/ 63 w 146"/>
                <a:gd name="T57" fmla="*/ 1 h 98"/>
                <a:gd name="T58" fmla="*/ 46 w 146"/>
                <a:gd name="T59" fmla="*/ 0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
                <a:gd name="T91" fmla="*/ 0 h 98"/>
                <a:gd name="T92" fmla="*/ 146 w 14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 h="98">
                  <a:moveTo>
                    <a:pt x="46" y="0"/>
                  </a:moveTo>
                  <a:lnTo>
                    <a:pt x="0" y="38"/>
                  </a:lnTo>
                  <a:lnTo>
                    <a:pt x="8" y="40"/>
                  </a:lnTo>
                  <a:lnTo>
                    <a:pt x="21" y="45"/>
                  </a:lnTo>
                  <a:lnTo>
                    <a:pt x="36" y="52"/>
                  </a:lnTo>
                  <a:lnTo>
                    <a:pt x="51" y="60"/>
                  </a:lnTo>
                  <a:lnTo>
                    <a:pt x="65" y="70"/>
                  </a:lnTo>
                  <a:lnTo>
                    <a:pt x="77" y="78"/>
                  </a:lnTo>
                  <a:lnTo>
                    <a:pt x="87" y="89"/>
                  </a:lnTo>
                  <a:lnTo>
                    <a:pt x="92" y="97"/>
                  </a:lnTo>
                  <a:lnTo>
                    <a:pt x="95" y="88"/>
                  </a:lnTo>
                  <a:lnTo>
                    <a:pt x="98" y="73"/>
                  </a:lnTo>
                  <a:lnTo>
                    <a:pt x="97" y="59"/>
                  </a:lnTo>
                  <a:lnTo>
                    <a:pt x="92" y="51"/>
                  </a:lnTo>
                  <a:lnTo>
                    <a:pt x="99" y="51"/>
                  </a:lnTo>
                  <a:lnTo>
                    <a:pt x="106" y="51"/>
                  </a:lnTo>
                  <a:lnTo>
                    <a:pt x="114" y="51"/>
                  </a:lnTo>
                  <a:lnTo>
                    <a:pt x="121" y="52"/>
                  </a:lnTo>
                  <a:lnTo>
                    <a:pt x="128" y="53"/>
                  </a:lnTo>
                  <a:lnTo>
                    <a:pt x="137" y="54"/>
                  </a:lnTo>
                  <a:lnTo>
                    <a:pt x="141" y="57"/>
                  </a:lnTo>
                  <a:lnTo>
                    <a:pt x="145" y="60"/>
                  </a:lnTo>
                  <a:lnTo>
                    <a:pt x="141" y="54"/>
                  </a:lnTo>
                  <a:lnTo>
                    <a:pt x="134" y="46"/>
                  </a:lnTo>
                  <a:lnTo>
                    <a:pt x="123" y="35"/>
                  </a:lnTo>
                  <a:lnTo>
                    <a:pt x="110" y="24"/>
                  </a:lnTo>
                  <a:lnTo>
                    <a:pt x="95" y="14"/>
                  </a:lnTo>
                  <a:lnTo>
                    <a:pt x="80" y="6"/>
                  </a:lnTo>
                  <a:lnTo>
                    <a:pt x="63" y="1"/>
                  </a:lnTo>
                  <a:lnTo>
                    <a:pt x="46" y="0"/>
                  </a:lnTo>
                </a:path>
              </a:pathLst>
            </a:custGeom>
            <a:solidFill>
              <a:srgbClr val="4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87" name="Freeform 19">
              <a:extLst>
                <a:ext uri="{FF2B5EF4-FFF2-40B4-BE49-F238E27FC236}">
                  <a16:creationId xmlns:a16="http://schemas.microsoft.com/office/drawing/2014/main" id="{E4D59F15-2522-4453-B227-B14971D85184}"/>
                </a:ext>
              </a:extLst>
            </p:cNvPr>
            <p:cNvSpPr>
              <a:spLocks/>
            </p:cNvSpPr>
            <p:nvPr/>
          </p:nvSpPr>
          <p:spPr bwMode="auto">
            <a:xfrm>
              <a:off x="1309" y="2253"/>
              <a:ext cx="153" cy="104"/>
            </a:xfrm>
            <a:custGeom>
              <a:avLst/>
              <a:gdLst>
                <a:gd name="T0" fmla="*/ 48 w 153"/>
                <a:gd name="T1" fmla="*/ 0 h 104"/>
                <a:gd name="T2" fmla="*/ 0 w 153"/>
                <a:gd name="T3" fmla="*/ 40 h 104"/>
                <a:gd name="T4" fmla="*/ 9 w 153"/>
                <a:gd name="T5" fmla="*/ 42 h 104"/>
                <a:gd name="T6" fmla="*/ 22 w 153"/>
                <a:gd name="T7" fmla="*/ 48 h 104"/>
                <a:gd name="T8" fmla="*/ 38 w 153"/>
                <a:gd name="T9" fmla="*/ 55 h 104"/>
                <a:gd name="T10" fmla="*/ 53 w 153"/>
                <a:gd name="T11" fmla="*/ 64 h 104"/>
                <a:gd name="T12" fmla="*/ 68 w 153"/>
                <a:gd name="T13" fmla="*/ 74 h 104"/>
                <a:gd name="T14" fmla="*/ 81 w 153"/>
                <a:gd name="T15" fmla="*/ 83 h 104"/>
                <a:gd name="T16" fmla="*/ 91 w 153"/>
                <a:gd name="T17" fmla="*/ 94 h 104"/>
                <a:gd name="T18" fmla="*/ 96 w 153"/>
                <a:gd name="T19" fmla="*/ 103 h 104"/>
                <a:gd name="T20" fmla="*/ 100 w 153"/>
                <a:gd name="T21" fmla="*/ 93 h 104"/>
                <a:gd name="T22" fmla="*/ 103 w 153"/>
                <a:gd name="T23" fmla="*/ 78 h 104"/>
                <a:gd name="T24" fmla="*/ 101 w 153"/>
                <a:gd name="T25" fmla="*/ 63 h 104"/>
                <a:gd name="T26" fmla="*/ 96 w 153"/>
                <a:gd name="T27" fmla="*/ 54 h 104"/>
                <a:gd name="T28" fmla="*/ 104 w 153"/>
                <a:gd name="T29" fmla="*/ 54 h 104"/>
                <a:gd name="T30" fmla="*/ 111 w 153"/>
                <a:gd name="T31" fmla="*/ 54 h 104"/>
                <a:gd name="T32" fmla="*/ 119 w 153"/>
                <a:gd name="T33" fmla="*/ 54 h 104"/>
                <a:gd name="T34" fmla="*/ 127 w 153"/>
                <a:gd name="T35" fmla="*/ 55 h 104"/>
                <a:gd name="T36" fmla="*/ 134 w 153"/>
                <a:gd name="T37" fmla="*/ 56 h 104"/>
                <a:gd name="T38" fmla="*/ 143 w 153"/>
                <a:gd name="T39" fmla="*/ 57 h 104"/>
                <a:gd name="T40" fmla="*/ 148 w 153"/>
                <a:gd name="T41" fmla="*/ 60 h 104"/>
                <a:gd name="T42" fmla="*/ 152 w 153"/>
                <a:gd name="T43" fmla="*/ 64 h 104"/>
                <a:gd name="T44" fmla="*/ 148 w 153"/>
                <a:gd name="T45" fmla="*/ 57 h 104"/>
                <a:gd name="T46" fmla="*/ 141 w 153"/>
                <a:gd name="T47" fmla="*/ 49 h 104"/>
                <a:gd name="T48" fmla="*/ 129 w 153"/>
                <a:gd name="T49" fmla="*/ 37 h 104"/>
                <a:gd name="T50" fmla="*/ 115 w 153"/>
                <a:gd name="T51" fmla="*/ 25 h 104"/>
                <a:gd name="T52" fmla="*/ 100 w 153"/>
                <a:gd name="T53" fmla="*/ 15 h 104"/>
                <a:gd name="T54" fmla="*/ 84 w 153"/>
                <a:gd name="T55" fmla="*/ 6 h 104"/>
                <a:gd name="T56" fmla="*/ 66 w 153"/>
                <a:gd name="T57" fmla="*/ 1 h 104"/>
                <a:gd name="T58" fmla="*/ 48 w 153"/>
                <a:gd name="T59" fmla="*/ 0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104"/>
                <a:gd name="T92" fmla="*/ 153 w 153"/>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104">
                  <a:moveTo>
                    <a:pt x="48" y="0"/>
                  </a:moveTo>
                  <a:lnTo>
                    <a:pt x="0" y="40"/>
                  </a:lnTo>
                  <a:lnTo>
                    <a:pt x="9" y="42"/>
                  </a:lnTo>
                  <a:lnTo>
                    <a:pt x="22" y="48"/>
                  </a:lnTo>
                  <a:lnTo>
                    <a:pt x="38" y="55"/>
                  </a:lnTo>
                  <a:lnTo>
                    <a:pt x="53" y="64"/>
                  </a:lnTo>
                  <a:lnTo>
                    <a:pt x="68" y="74"/>
                  </a:lnTo>
                  <a:lnTo>
                    <a:pt x="81" y="83"/>
                  </a:lnTo>
                  <a:lnTo>
                    <a:pt x="91" y="94"/>
                  </a:lnTo>
                  <a:lnTo>
                    <a:pt x="96" y="103"/>
                  </a:lnTo>
                  <a:lnTo>
                    <a:pt x="100" y="93"/>
                  </a:lnTo>
                  <a:lnTo>
                    <a:pt x="103" y="78"/>
                  </a:lnTo>
                  <a:lnTo>
                    <a:pt x="101" y="63"/>
                  </a:lnTo>
                  <a:lnTo>
                    <a:pt x="96" y="54"/>
                  </a:lnTo>
                  <a:lnTo>
                    <a:pt x="104" y="54"/>
                  </a:lnTo>
                  <a:lnTo>
                    <a:pt x="111" y="54"/>
                  </a:lnTo>
                  <a:lnTo>
                    <a:pt x="119" y="54"/>
                  </a:lnTo>
                  <a:lnTo>
                    <a:pt x="127" y="55"/>
                  </a:lnTo>
                  <a:lnTo>
                    <a:pt x="134" y="56"/>
                  </a:lnTo>
                  <a:lnTo>
                    <a:pt x="143" y="57"/>
                  </a:lnTo>
                  <a:lnTo>
                    <a:pt x="148" y="60"/>
                  </a:lnTo>
                  <a:lnTo>
                    <a:pt x="152" y="64"/>
                  </a:lnTo>
                  <a:lnTo>
                    <a:pt x="148" y="57"/>
                  </a:lnTo>
                  <a:lnTo>
                    <a:pt x="141" y="49"/>
                  </a:lnTo>
                  <a:lnTo>
                    <a:pt x="129" y="37"/>
                  </a:lnTo>
                  <a:lnTo>
                    <a:pt x="115" y="25"/>
                  </a:lnTo>
                  <a:lnTo>
                    <a:pt x="100" y="15"/>
                  </a:lnTo>
                  <a:lnTo>
                    <a:pt x="84" y="6"/>
                  </a:lnTo>
                  <a:lnTo>
                    <a:pt x="66" y="1"/>
                  </a:lnTo>
                  <a:lnTo>
                    <a:pt x="48"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8" name="Freeform 20">
              <a:extLst>
                <a:ext uri="{FF2B5EF4-FFF2-40B4-BE49-F238E27FC236}">
                  <a16:creationId xmlns:a16="http://schemas.microsoft.com/office/drawing/2014/main" id="{6EEB6D58-27E3-4567-A9C5-7233F4C817B2}"/>
                </a:ext>
              </a:extLst>
            </p:cNvPr>
            <p:cNvSpPr>
              <a:spLocks/>
            </p:cNvSpPr>
            <p:nvPr/>
          </p:nvSpPr>
          <p:spPr bwMode="auto">
            <a:xfrm>
              <a:off x="829" y="2210"/>
              <a:ext cx="149" cy="122"/>
            </a:xfrm>
            <a:custGeom>
              <a:avLst/>
              <a:gdLst>
                <a:gd name="T0" fmla="*/ 148 w 149"/>
                <a:gd name="T1" fmla="*/ 121 h 122"/>
                <a:gd name="T2" fmla="*/ 125 w 149"/>
                <a:gd name="T3" fmla="*/ 113 h 122"/>
                <a:gd name="T4" fmla="*/ 108 w 149"/>
                <a:gd name="T5" fmla="*/ 104 h 122"/>
                <a:gd name="T6" fmla="*/ 96 w 149"/>
                <a:gd name="T7" fmla="*/ 94 h 122"/>
                <a:gd name="T8" fmla="*/ 88 w 149"/>
                <a:gd name="T9" fmla="*/ 84 h 122"/>
                <a:gd name="T10" fmla="*/ 81 w 149"/>
                <a:gd name="T11" fmla="*/ 73 h 122"/>
                <a:gd name="T12" fmla="*/ 76 w 149"/>
                <a:gd name="T13" fmla="*/ 63 h 122"/>
                <a:gd name="T14" fmla="*/ 72 w 149"/>
                <a:gd name="T15" fmla="*/ 53 h 122"/>
                <a:gd name="T16" fmla="*/ 66 w 149"/>
                <a:gd name="T17" fmla="*/ 44 h 122"/>
                <a:gd name="T18" fmla="*/ 61 w 149"/>
                <a:gd name="T19" fmla="*/ 31 h 122"/>
                <a:gd name="T20" fmla="*/ 63 w 149"/>
                <a:gd name="T21" fmla="*/ 23 h 122"/>
                <a:gd name="T22" fmla="*/ 70 w 149"/>
                <a:gd name="T23" fmla="*/ 21 h 122"/>
                <a:gd name="T24" fmla="*/ 79 w 149"/>
                <a:gd name="T25" fmla="*/ 23 h 122"/>
                <a:gd name="T26" fmla="*/ 17 w 149"/>
                <a:gd name="T27" fmla="*/ 3 h 122"/>
                <a:gd name="T28" fmla="*/ 7 w 149"/>
                <a:gd name="T29" fmla="*/ 0 h 122"/>
                <a:gd name="T30" fmla="*/ 1 w 149"/>
                <a:gd name="T31" fmla="*/ 3 h 122"/>
                <a:gd name="T32" fmla="*/ 0 w 149"/>
                <a:gd name="T33" fmla="*/ 10 h 122"/>
                <a:gd name="T34" fmla="*/ 5 w 149"/>
                <a:gd name="T35" fmla="*/ 23 h 122"/>
                <a:gd name="T36" fmla="*/ 10 w 149"/>
                <a:gd name="T37" fmla="*/ 33 h 122"/>
                <a:gd name="T38" fmla="*/ 14 w 149"/>
                <a:gd name="T39" fmla="*/ 43 h 122"/>
                <a:gd name="T40" fmla="*/ 19 w 149"/>
                <a:gd name="T41" fmla="*/ 53 h 122"/>
                <a:gd name="T42" fmla="*/ 25 w 149"/>
                <a:gd name="T43" fmla="*/ 63 h 122"/>
                <a:gd name="T44" fmla="*/ 34 w 149"/>
                <a:gd name="T45" fmla="*/ 74 h 122"/>
                <a:gd name="T46" fmla="*/ 47 w 149"/>
                <a:gd name="T47" fmla="*/ 84 h 122"/>
                <a:gd name="T48" fmla="*/ 63 w 149"/>
                <a:gd name="T49" fmla="*/ 94 h 122"/>
                <a:gd name="T50" fmla="*/ 85 w 149"/>
                <a:gd name="T51" fmla="*/ 102 h 122"/>
                <a:gd name="T52" fmla="*/ 148 w 149"/>
                <a:gd name="T53" fmla="*/ 121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22"/>
                <a:gd name="T83" fmla="*/ 149 w 149"/>
                <a:gd name="T84" fmla="*/ 122 h 1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22">
                  <a:moveTo>
                    <a:pt x="148" y="121"/>
                  </a:moveTo>
                  <a:lnTo>
                    <a:pt x="125" y="113"/>
                  </a:lnTo>
                  <a:lnTo>
                    <a:pt x="108" y="104"/>
                  </a:lnTo>
                  <a:lnTo>
                    <a:pt x="96" y="94"/>
                  </a:lnTo>
                  <a:lnTo>
                    <a:pt x="88" y="84"/>
                  </a:lnTo>
                  <a:lnTo>
                    <a:pt x="81" y="73"/>
                  </a:lnTo>
                  <a:lnTo>
                    <a:pt x="76" y="63"/>
                  </a:lnTo>
                  <a:lnTo>
                    <a:pt x="72" y="53"/>
                  </a:lnTo>
                  <a:lnTo>
                    <a:pt x="66" y="44"/>
                  </a:lnTo>
                  <a:lnTo>
                    <a:pt x="61" y="31"/>
                  </a:lnTo>
                  <a:lnTo>
                    <a:pt x="63" y="23"/>
                  </a:lnTo>
                  <a:lnTo>
                    <a:pt x="70" y="21"/>
                  </a:lnTo>
                  <a:lnTo>
                    <a:pt x="79" y="23"/>
                  </a:lnTo>
                  <a:lnTo>
                    <a:pt x="17" y="3"/>
                  </a:lnTo>
                  <a:lnTo>
                    <a:pt x="7" y="0"/>
                  </a:lnTo>
                  <a:lnTo>
                    <a:pt x="1" y="3"/>
                  </a:lnTo>
                  <a:lnTo>
                    <a:pt x="0" y="10"/>
                  </a:lnTo>
                  <a:lnTo>
                    <a:pt x="5" y="23"/>
                  </a:lnTo>
                  <a:lnTo>
                    <a:pt x="10" y="33"/>
                  </a:lnTo>
                  <a:lnTo>
                    <a:pt x="14" y="43"/>
                  </a:lnTo>
                  <a:lnTo>
                    <a:pt x="19" y="53"/>
                  </a:lnTo>
                  <a:lnTo>
                    <a:pt x="25" y="63"/>
                  </a:lnTo>
                  <a:lnTo>
                    <a:pt x="34" y="74"/>
                  </a:lnTo>
                  <a:lnTo>
                    <a:pt x="47" y="84"/>
                  </a:lnTo>
                  <a:lnTo>
                    <a:pt x="63" y="94"/>
                  </a:lnTo>
                  <a:lnTo>
                    <a:pt x="85" y="102"/>
                  </a:lnTo>
                  <a:lnTo>
                    <a:pt x="148" y="12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89" name="Freeform 21">
              <a:extLst>
                <a:ext uri="{FF2B5EF4-FFF2-40B4-BE49-F238E27FC236}">
                  <a16:creationId xmlns:a16="http://schemas.microsoft.com/office/drawing/2014/main" id="{319EA782-20EF-42E4-BF81-127CABA75D03}"/>
                </a:ext>
              </a:extLst>
            </p:cNvPr>
            <p:cNvSpPr>
              <a:spLocks/>
            </p:cNvSpPr>
            <p:nvPr/>
          </p:nvSpPr>
          <p:spPr bwMode="auto">
            <a:xfrm>
              <a:off x="829" y="2210"/>
              <a:ext cx="157" cy="128"/>
            </a:xfrm>
            <a:custGeom>
              <a:avLst/>
              <a:gdLst>
                <a:gd name="T0" fmla="*/ 156 w 157"/>
                <a:gd name="T1" fmla="*/ 127 h 128"/>
                <a:gd name="T2" fmla="*/ 132 w 157"/>
                <a:gd name="T3" fmla="*/ 119 h 128"/>
                <a:gd name="T4" fmla="*/ 114 w 157"/>
                <a:gd name="T5" fmla="*/ 109 h 128"/>
                <a:gd name="T6" fmla="*/ 101 w 157"/>
                <a:gd name="T7" fmla="*/ 99 h 128"/>
                <a:gd name="T8" fmla="*/ 93 w 157"/>
                <a:gd name="T9" fmla="*/ 88 h 128"/>
                <a:gd name="T10" fmla="*/ 85 w 157"/>
                <a:gd name="T11" fmla="*/ 77 h 128"/>
                <a:gd name="T12" fmla="*/ 80 w 157"/>
                <a:gd name="T13" fmla="*/ 66 h 128"/>
                <a:gd name="T14" fmla="*/ 76 w 157"/>
                <a:gd name="T15" fmla="*/ 56 h 128"/>
                <a:gd name="T16" fmla="*/ 70 w 157"/>
                <a:gd name="T17" fmla="*/ 46 h 128"/>
                <a:gd name="T18" fmla="*/ 65 w 157"/>
                <a:gd name="T19" fmla="*/ 33 h 128"/>
                <a:gd name="T20" fmla="*/ 66 w 157"/>
                <a:gd name="T21" fmla="*/ 24 h 128"/>
                <a:gd name="T22" fmla="*/ 74 w 157"/>
                <a:gd name="T23" fmla="*/ 22 h 128"/>
                <a:gd name="T24" fmla="*/ 84 w 157"/>
                <a:gd name="T25" fmla="*/ 24 h 128"/>
                <a:gd name="T26" fmla="*/ 18 w 157"/>
                <a:gd name="T27" fmla="*/ 3 h 128"/>
                <a:gd name="T28" fmla="*/ 8 w 157"/>
                <a:gd name="T29" fmla="*/ 0 h 128"/>
                <a:gd name="T30" fmla="*/ 1 w 157"/>
                <a:gd name="T31" fmla="*/ 3 h 128"/>
                <a:gd name="T32" fmla="*/ 0 w 157"/>
                <a:gd name="T33" fmla="*/ 11 h 128"/>
                <a:gd name="T34" fmla="*/ 5 w 157"/>
                <a:gd name="T35" fmla="*/ 24 h 128"/>
                <a:gd name="T36" fmla="*/ 10 w 157"/>
                <a:gd name="T37" fmla="*/ 35 h 128"/>
                <a:gd name="T38" fmla="*/ 15 w 157"/>
                <a:gd name="T39" fmla="*/ 45 h 128"/>
                <a:gd name="T40" fmla="*/ 20 w 157"/>
                <a:gd name="T41" fmla="*/ 56 h 128"/>
                <a:gd name="T42" fmla="*/ 27 w 157"/>
                <a:gd name="T43" fmla="*/ 66 h 128"/>
                <a:gd name="T44" fmla="*/ 36 w 157"/>
                <a:gd name="T45" fmla="*/ 78 h 128"/>
                <a:gd name="T46" fmla="*/ 49 w 157"/>
                <a:gd name="T47" fmla="*/ 88 h 128"/>
                <a:gd name="T48" fmla="*/ 66 w 157"/>
                <a:gd name="T49" fmla="*/ 99 h 128"/>
                <a:gd name="T50" fmla="*/ 90 w 157"/>
                <a:gd name="T51" fmla="*/ 107 h 128"/>
                <a:gd name="T52" fmla="*/ 156 w 157"/>
                <a:gd name="T53" fmla="*/ 12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7"/>
                <a:gd name="T82" fmla="*/ 0 h 128"/>
                <a:gd name="T83" fmla="*/ 157 w 157"/>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7" h="128">
                  <a:moveTo>
                    <a:pt x="156" y="127"/>
                  </a:moveTo>
                  <a:lnTo>
                    <a:pt x="132" y="119"/>
                  </a:lnTo>
                  <a:lnTo>
                    <a:pt x="114" y="109"/>
                  </a:lnTo>
                  <a:lnTo>
                    <a:pt x="101" y="99"/>
                  </a:lnTo>
                  <a:lnTo>
                    <a:pt x="93" y="88"/>
                  </a:lnTo>
                  <a:lnTo>
                    <a:pt x="85" y="77"/>
                  </a:lnTo>
                  <a:lnTo>
                    <a:pt x="80" y="66"/>
                  </a:lnTo>
                  <a:lnTo>
                    <a:pt x="76" y="56"/>
                  </a:lnTo>
                  <a:lnTo>
                    <a:pt x="70" y="46"/>
                  </a:lnTo>
                  <a:lnTo>
                    <a:pt x="65" y="33"/>
                  </a:lnTo>
                  <a:lnTo>
                    <a:pt x="66" y="24"/>
                  </a:lnTo>
                  <a:lnTo>
                    <a:pt x="74" y="22"/>
                  </a:lnTo>
                  <a:lnTo>
                    <a:pt x="84" y="24"/>
                  </a:lnTo>
                  <a:lnTo>
                    <a:pt x="18" y="3"/>
                  </a:lnTo>
                  <a:lnTo>
                    <a:pt x="8" y="0"/>
                  </a:lnTo>
                  <a:lnTo>
                    <a:pt x="1" y="3"/>
                  </a:lnTo>
                  <a:lnTo>
                    <a:pt x="0" y="11"/>
                  </a:lnTo>
                  <a:lnTo>
                    <a:pt x="5" y="24"/>
                  </a:lnTo>
                  <a:lnTo>
                    <a:pt x="10" y="35"/>
                  </a:lnTo>
                  <a:lnTo>
                    <a:pt x="15" y="45"/>
                  </a:lnTo>
                  <a:lnTo>
                    <a:pt x="20" y="56"/>
                  </a:lnTo>
                  <a:lnTo>
                    <a:pt x="27" y="66"/>
                  </a:lnTo>
                  <a:lnTo>
                    <a:pt x="36" y="78"/>
                  </a:lnTo>
                  <a:lnTo>
                    <a:pt x="49" y="88"/>
                  </a:lnTo>
                  <a:lnTo>
                    <a:pt x="66" y="99"/>
                  </a:lnTo>
                  <a:lnTo>
                    <a:pt x="90" y="107"/>
                  </a:lnTo>
                  <a:lnTo>
                    <a:pt x="156" y="1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0" name="Freeform 22">
              <a:extLst>
                <a:ext uri="{FF2B5EF4-FFF2-40B4-BE49-F238E27FC236}">
                  <a16:creationId xmlns:a16="http://schemas.microsoft.com/office/drawing/2014/main" id="{3758D5A5-AC37-473B-992C-B6B35893773D}"/>
                </a:ext>
              </a:extLst>
            </p:cNvPr>
            <p:cNvSpPr>
              <a:spLocks/>
            </p:cNvSpPr>
            <p:nvPr/>
          </p:nvSpPr>
          <p:spPr bwMode="auto">
            <a:xfrm>
              <a:off x="863" y="1966"/>
              <a:ext cx="684" cy="278"/>
            </a:xfrm>
            <a:custGeom>
              <a:avLst/>
              <a:gdLst>
                <a:gd name="T0" fmla="*/ 21 w 684"/>
                <a:gd name="T1" fmla="*/ 31 h 278"/>
                <a:gd name="T2" fmla="*/ 8 w 684"/>
                <a:gd name="T3" fmla="*/ 44 h 278"/>
                <a:gd name="T4" fmla="*/ 5 w 684"/>
                <a:gd name="T5" fmla="*/ 63 h 278"/>
                <a:gd name="T6" fmla="*/ 30 w 684"/>
                <a:gd name="T7" fmla="*/ 129 h 278"/>
                <a:gd name="T8" fmla="*/ 63 w 684"/>
                <a:gd name="T9" fmla="*/ 209 h 278"/>
                <a:gd name="T10" fmla="*/ 86 w 684"/>
                <a:gd name="T11" fmla="*/ 269 h 278"/>
                <a:gd name="T12" fmla="*/ 96 w 684"/>
                <a:gd name="T13" fmla="*/ 277 h 278"/>
                <a:gd name="T14" fmla="*/ 115 w 684"/>
                <a:gd name="T15" fmla="*/ 276 h 278"/>
                <a:gd name="T16" fmla="*/ 143 w 684"/>
                <a:gd name="T17" fmla="*/ 273 h 278"/>
                <a:gd name="T18" fmla="*/ 173 w 684"/>
                <a:gd name="T19" fmla="*/ 269 h 278"/>
                <a:gd name="T20" fmla="*/ 206 w 684"/>
                <a:gd name="T21" fmla="*/ 265 h 278"/>
                <a:gd name="T22" fmla="*/ 236 w 684"/>
                <a:gd name="T23" fmla="*/ 259 h 278"/>
                <a:gd name="T24" fmla="*/ 263 w 684"/>
                <a:gd name="T25" fmla="*/ 254 h 278"/>
                <a:gd name="T26" fmla="*/ 284 w 684"/>
                <a:gd name="T27" fmla="*/ 247 h 278"/>
                <a:gd name="T28" fmla="*/ 303 w 684"/>
                <a:gd name="T29" fmla="*/ 240 h 278"/>
                <a:gd name="T30" fmla="*/ 321 w 684"/>
                <a:gd name="T31" fmla="*/ 237 h 278"/>
                <a:gd name="T32" fmla="*/ 335 w 684"/>
                <a:gd name="T33" fmla="*/ 240 h 278"/>
                <a:gd name="T34" fmla="*/ 340 w 684"/>
                <a:gd name="T35" fmla="*/ 249 h 278"/>
                <a:gd name="T36" fmla="*/ 350 w 684"/>
                <a:gd name="T37" fmla="*/ 253 h 278"/>
                <a:gd name="T38" fmla="*/ 378 w 684"/>
                <a:gd name="T39" fmla="*/ 250 h 278"/>
                <a:gd name="T40" fmla="*/ 410 w 684"/>
                <a:gd name="T41" fmla="*/ 249 h 278"/>
                <a:gd name="T42" fmla="*/ 432 w 684"/>
                <a:gd name="T43" fmla="*/ 247 h 278"/>
                <a:gd name="T44" fmla="*/ 437 w 684"/>
                <a:gd name="T45" fmla="*/ 243 h 278"/>
                <a:gd name="T46" fmla="*/ 445 w 684"/>
                <a:gd name="T47" fmla="*/ 236 h 278"/>
                <a:gd name="T48" fmla="*/ 456 w 684"/>
                <a:gd name="T49" fmla="*/ 231 h 278"/>
                <a:gd name="T50" fmla="*/ 471 w 684"/>
                <a:gd name="T51" fmla="*/ 232 h 278"/>
                <a:gd name="T52" fmla="*/ 487 w 684"/>
                <a:gd name="T53" fmla="*/ 236 h 278"/>
                <a:gd name="T54" fmla="*/ 508 w 684"/>
                <a:gd name="T55" fmla="*/ 239 h 278"/>
                <a:gd name="T56" fmla="*/ 536 w 684"/>
                <a:gd name="T57" fmla="*/ 239 h 278"/>
                <a:gd name="T58" fmla="*/ 569 w 684"/>
                <a:gd name="T59" fmla="*/ 239 h 278"/>
                <a:gd name="T60" fmla="*/ 603 w 684"/>
                <a:gd name="T61" fmla="*/ 239 h 278"/>
                <a:gd name="T62" fmla="*/ 634 w 684"/>
                <a:gd name="T63" fmla="*/ 238 h 278"/>
                <a:gd name="T64" fmla="*/ 660 w 684"/>
                <a:gd name="T65" fmla="*/ 236 h 278"/>
                <a:gd name="T66" fmla="*/ 678 w 684"/>
                <a:gd name="T67" fmla="*/ 235 h 278"/>
                <a:gd name="T68" fmla="*/ 680 w 684"/>
                <a:gd name="T69" fmla="*/ 231 h 278"/>
                <a:gd name="T70" fmla="*/ 669 w 684"/>
                <a:gd name="T71" fmla="*/ 211 h 278"/>
                <a:gd name="T72" fmla="*/ 658 w 684"/>
                <a:gd name="T73" fmla="*/ 189 h 278"/>
                <a:gd name="T74" fmla="*/ 625 w 684"/>
                <a:gd name="T75" fmla="*/ 133 h 278"/>
                <a:gd name="T76" fmla="*/ 588 w 684"/>
                <a:gd name="T77" fmla="*/ 68 h 278"/>
                <a:gd name="T78" fmla="*/ 560 w 684"/>
                <a:gd name="T79" fmla="*/ 21 h 278"/>
                <a:gd name="T80" fmla="*/ 543 w 684"/>
                <a:gd name="T81" fmla="*/ 17 h 278"/>
                <a:gd name="T82" fmla="*/ 511 w 684"/>
                <a:gd name="T83" fmla="*/ 18 h 278"/>
                <a:gd name="T84" fmla="*/ 474 w 684"/>
                <a:gd name="T85" fmla="*/ 14 h 278"/>
                <a:gd name="T86" fmla="*/ 432 w 684"/>
                <a:gd name="T87" fmla="*/ 8 h 278"/>
                <a:gd name="T88" fmla="*/ 394 w 684"/>
                <a:gd name="T89" fmla="*/ 3 h 278"/>
                <a:gd name="T90" fmla="*/ 357 w 684"/>
                <a:gd name="T91" fmla="*/ 0 h 278"/>
                <a:gd name="T92" fmla="*/ 327 w 684"/>
                <a:gd name="T93" fmla="*/ 2 h 278"/>
                <a:gd name="T94" fmla="*/ 306 w 684"/>
                <a:gd name="T95" fmla="*/ 10 h 278"/>
                <a:gd name="T96" fmla="*/ 283 w 684"/>
                <a:gd name="T97" fmla="*/ 11 h 278"/>
                <a:gd name="T98" fmla="*/ 249 w 684"/>
                <a:gd name="T99" fmla="*/ 4 h 278"/>
                <a:gd name="T100" fmla="*/ 217 w 684"/>
                <a:gd name="T101" fmla="*/ 6 h 278"/>
                <a:gd name="T102" fmla="*/ 185 w 684"/>
                <a:gd name="T103" fmla="*/ 11 h 278"/>
                <a:gd name="T104" fmla="*/ 154 w 684"/>
                <a:gd name="T105" fmla="*/ 18 h 278"/>
                <a:gd name="T106" fmla="*/ 123 w 684"/>
                <a:gd name="T107" fmla="*/ 25 h 278"/>
                <a:gd name="T108" fmla="*/ 88 w 684"/>
                <a:gd name="T109" fmla="*/ 29 h 278"/>
                <a:gd name="T110" fmla="*/ 50 w 684"/>
                <a:gd name="T111" fmla="*/ 26 h 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278"/>
                <a:gd name="T170" fmla="*/ 684 w 684"/>
                <a:gd name="T171" fmla="*/ 278 h 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278">
                  <a:moveTo>
                    <a:pt x="29" y="22"/>
                  </a:moveTo>
                  <a:lnTo>
                    <a:pt x="21" y="31"/>
                  </a:lnTo>
                  <a:lnTo>
                    <a:pt x="15" y="39"/>
                  </a:lnTo>
                  <a:lnTo>
                    <a:pt x="8" y="44"/>
                  </a:lnTo>
                  <a:lnTo>
                    <a:pt x="0" y="48"/>
                  </a:lnTo>
                  <a:lnTo>
                    <a:pt x="5" y="63"/>
                  </a:lnTo>
                  <a:lnTo>
                    <a:pt x="16" y="91"/>
                  </a:lnTo>
                  <a:lnTo>
                    <a:pt x="30" y="129"/>
                  </a:lnTo>
                  <a:lnTo>
                    <a:pt x="48" y="170"/>
                  </a:lnTo>
                  <a:lnTo>
                    <a:pt x="63" y="209"/>
                  </a:lnTo>
                  <a:lnTo>
                    <a:pt x="76" y="245"/>
                  </a:lnTo>
                  <a:lnTo>
                    <a:pt x="86" y="269"/>
                  </a:lnTo>
                  <a:lnTo>
                    <a:pt x="90" y="277"/>
                  </a:lnTo>
                  <a:lnTo>
                    <a:pt x="96" y="277"/>
                  </a:lnTo>
                  <a:lnTo>
                    <a:pt x="105" y="277"/>
                  </a:lnTo>
                  <a:lnTo>
                    <a:pt x="115" y="276"/>
                  </a:lnTo>
                  <a:lnTo>
                    <a:pt x="129" y="275"/>
                  </a:lnTo>
                  <a:lnTo>
                    <a:pt x="143" y="273"/>
                  </a:lnTo>
                  <a:lnTo>
                    <a:pt x="157" y="272"/>
                  </a:lnTo>
                  <a:lnTo>
                    <a:pt x="173" y="269"/>
                  </a:lnTo>
                  <a:lnTo>
                    <a:pt x="189" y="268"/>
                  </a:lnTo>
                  <a:lnTo>
                    <a:pt x="206" y="265"/>
                  </a:lnTo>
                  <a:lnTo>
                    <a:pt x="221" y="262"/>
                  </a:lnTo>
                  <a:lnTo>
                    <a:pt x="236" y="259"/>
                  </a:lnTo>
                  <a:lnTo>
                    <a:pt x="251" y="257"/>
                  </a:lnTo>
                  <a:lnTo>
                    <a:pt x="263" y="254"/>
                  </a:lnTo>
                  <a:lnTo>
                    <a:pt x="274" y="251"/>
                  </a:lnTo>
                  <a:lnTo>
                    <a:pt x="284" y="247"/>
                  </a:lnTo>
                  <a:lnTo>
                    <a:pt x="292" y="245"/>
                  </a:lnTo>
                  <a:lnTo>
                    <a:pt x="303" y="240"/>
                  </a:lnTo>
                  <a:lnTo>
                    <a:pt x="315" y="238"/>
                  </a:lnTo>
                  <a:lnTo>
                    <a:pt x="321" y="237"/>
                  </a:lnTo>
                  <a:lnTo>
                    <a:pt x="328" y="238"/>
                  </a:lnTo>
                  <a:lnTo>
                    <a:pt x="335" y="240"/>
                  </a:lnTo>
                  <a:lnTo>
                    <a:pt x="337" y="244"/>
                  </a:lnTo>
                  <a:lnTo>
                    <a:pt x="340" y="249"/>
                  </a:lnTo>
                  <a:lnTo>
                    <a:pt x="341" y="254"/>
                  </a:lnTo>
                  <a:lnTo>
                    <a:pt x="350" y="253"/>
                  </a:lnTo>
                  <a:lnTo>
                    <a:pt x="362" y="251"/>
                  </a:lnTo>
                  <a:lnTo>
                    <a:pt x="378" y="250"/>
                  </a:lnTo>
                  <a:lnTo>
                    <a:pt x="394" y="249"/>
                  </a:lnTo>
                  <a:lnTo>
                    <a:pt x="410" y="249"/>
                  </a:lnTo>
                  <a:lnTo>
                    <a:pt x="424" y="249"/>
                  </a:lnTo>
                  <a:lnTo>
                    <a:pt x="432" y="247"/>
                  </a:lnTo>
                  <a:lnTo>
                    <a:pt x="435" y="247"/>
                  </a:lnTo>
                  <a:lnTo>
                    <a:pt x="437" y="243"/>
                  </a:lnTo>
                  <a:lnTo>
                    <a:pt x="440" y="239"/>
                  </a:lnTo>
                  <a:lnTo>
                    <a:pt x="445" y="236"/>
                  </a:lnTo>
                  <a:lnTo>
                    <a:pt x="450" y="232"/>
                  </a:lnTo>
                  <a:lnTo>
                    <a:pt x="456" y="231"/>
                  </a:lnTo>
                  <a:lnTo>
                    <a:pt x="462" y="231"/>
                  </a:lnTo>
                  <a:lnTo>
                    <a:pt x="471" y="232"/>
                  </a:lnTo>
                  <a:lnTo>
                    <a:pt x="480" y="234"/>
                  </a:lnTo>
                  <a:lnTo>
                    <a:pt x="487" y="236"/>
                  </a:lnTo>
                  <a:lnTo>
                    <a:pt x="496" y="238"/>
                  </a:lnTo>
                  <a:lnTo>
                    <a:pt x="508" y="239"/>
                  </a:lnTo>
                  <a:lnTo>
                    <a:pt x="521" y="239"/>
                  </a:lnTo>
                  <a:lnTo>
                    <a:pt x="536" y="239"/>
                  </a:lnTo>
                  <a:lnTo>
                    <a:pt x="551" y="239"/>
                  </a:lnTo>
                  <a:lnTo>
                    <a:pt x="569" y="239"/>
                  </a:lnTo>
                  <a:lnTo>
                    <a:pt x="585" y="239"/>
                  </a:lnTo>
                  <a:lnTo>
                    <a:pt x="603" y="239"/>
                  </a:lnTo>
                  <a:lnTo>
                    <a:pt x="618" y="238"/>
                  </a:lnTo>
                  <a:lnTo>
                    <a:pt x="634" y="238"/>
                  </a:lnTo>
                  <a:lnTo>
                    <a:pt x="648" y="237"/>
                  </a:lnTo>
                  <a:lnTo>
                    <a:pt x="660" y="236"/>
                  </a:lnTo>
                  <a:lnTo>
                    <a:pt x="670" y="235"/>
                  </a:lnTo>
                  <a:lnTo>
                    <a:pt x="678" y="235"/>
                  </a:lnTo>
                  <a:lnTo>
                    <a:pt x="683" y="234"/>
                  </a:lnTo>
                  <a:lnTo>
                    <a:pt x="680" y="231"/>
                  </a:lnTo>
                  <a:lnTo>
                    <a:pt x="675" y="222"/>
                  </a:lnTo>
                  <a:lnTo>
                    <a:pt x="669" y="211"/>
                  </a:lnTo>
                  <a:lnTo>
                    <a:pt x="667" y="204"/>
                  </a:lnTo>
                  <a:lnTo>
                    <a:pt x="658" y="189"/>
                  </a:lnTo>
                  <a:lnTo>
                    <a:pt x="644" y="164"/>
                  </a:lnTo>
                  <a:lnTo>
                    <a:pt x="625" y="133"/>
                  </a:lnTo>
                  <a:lnTo>
                    <a:pt x="607" y="100"/>
                  </a:lnTo>
                  <a:lnTo>
                    <a:pt x="588" y="68"/>
                  </a:lnTo>
                  <a:lnTo>
                    <a:pt x="570" y="40"/>
                  </a:lnTo>
                  <a:lnTo>
                    <a:pt x="560" y="21"/>
                  </a:lnTo>
                  <a:lnTo>
                    <a:pt x="555" y="14"/>
                  </a:lnTo>
                  <a:lnTo>
                    <a:pt x="543" y="17"/>
                  </a:lnTo>
                  <a:lnTo>
                    <a:pt x="528" y="18"/>
                  </a:lnTo>
                  <a:lnTo>
                    <a:pt x="511" y="18"/>
                  </a:lnTo>
                  <a:lnTo>
                    <a:pt x="493" y="16"/>
                  </a:lnTo>
                  <a:lnTo>
                    <a:pt x="474" y="14"/>
                  </a:lnTo>
                  <a:lnTo>
                    <a:pt x="454" y="11"/>
                  </a:lnTo>
                  <a:lnTo>
                    <a:pt x="432" y="8"/>
                  </a:lnTo>
                  <a:lnTo>
                    <a:pt x="415" y="6"/>
                  </a:lnTo>
                  <a:lnTo>
                    <a:pt x="394" y="3"/>
                  </a:lnTo>
                  <a:lnTo>
                    <a:pt x="375" y="1"/>
                  </a:lnTo>
                  <a:lnTo>
                    <a:pt x="357" y="0"/>
                  </a:lnTo>
                  <a:lnTo>
                    <a:pt x="341" y="0"/>
                  </a:lnTo>
                  <a:lnTo>
                    <a:pt x="327" y="2"/>
                  </a:lnTo>
                  <a:lnTo>
                    <a:pt x="316" y="4"/>
                  </a:lnTo>
                  <a:lnTo>
                    <a:pt x="306" y="10"/>
                  </a:lnTo>
                  <a:lnTo>
                    <a:pt x="301" y="17"/>
                  </a:lnTo>
                  <a:lnTo>
                    <a:pt x="283" y="11"/>
                  </a:lnTo>
                  <a:lnTo>
                    <a:pt x="266" y="6"/>
                  </a:lnTo>
                  <a:lnTo>
                    <a:pt x="249" y="4"/>
                  </a:lnTo>
                  <a:lnTo>
                    <a:pt x="232" y="4"/>
                  </a:lnTo>
                  <a:lnTo>
                    <a:pt x="217" y="6"/>
                  </a:lnTo>
                  <a:lnTo>
                    <a:pt x="201" y="8"/>
                  </a:lnTo>
                  <a:lnTo>
                    <a:pt x="185" y="11"/>
                  </a:lnTo>
                  <a:lnTo>
                    <a:pt x="172" y="14"/>
                  </a:lnTo>
                  <a:lnTo>
                    <a:pt x="154" y="18"/>
                  </a:lnTo>
                  <a:lnTo>
                    <a:pt x="139" y="22"/>
                  </a:lnTo>
                  <a:lnTo>
                    <a:pt x="123" y="25"/>
                  </a:lnTo>
                  <a:lnTo>
                    <a:pt x="105" y="27"/>
                  </a:lnTo>
                  <a:lnTo>
                    <a:pt x="88" y="29"/>
                  </a:lnTo>
                  <a:lnTo>
                    <a:pt x="69" y="28"/>
                  </a:lnTo>
                  <a:lnTo>
                    <a:pt x="50" y="26"/>
                  </a:lnTo>
                  <a:lnTo>
                    <a:pt x="29" y="22"/>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91" name="Freeform 23">
              <a:extLst>
                <a:ext uri="{FF2B5EF4-FFF2-40B4-BE49-F238E27FC236}">
                  <a16:creationId xmlns:a16="http://schemas.microsoft.com/office/drawing/2014/main" id="{84CD1D67-CD23-404E-BC81-223CA98E34A7}"/>
                </a:ext>
              </a:extLst>
            </p:cNvPr>
            <p:cNvSpPr>
              <a:spLocks/>
            </p:cNvSpPr>
            <p:nvPr/>
          </p:nvSpPr>
          <p:spPr bwMode="auto">
            <a:xfrm>
              <a:off x="892" y="1988"/>
              <a:ext cx="646" cy="226"/>
            </a:xfrm>
            <a:custGeom>
              <a:avLst/>
              <a:gdLst>
                <a:gd name="T0" fmla="*/ 645 w 646"/>
                <a:gd name="T1" fmla="*/ 186 h 226"/>
                <a:gd name="T2" fmla="*/ 630 w 646"/>
                <a:gd name="T3" fmla="*/ 191 h 226"/>
                <a:gd name="T4" fmla="*/ 613 w 646"/>
                <a:gd name="T5" fmla="*/ 195 h 226"/>
                <a:gd name="T6" fmla="*/ 594 w 646"/>
                <a:gd name="T7" fmla="*/ 195 h 226"/>
                <a:gd name="T8" fmla="*/ 574 w 646"/>
                <a:gd name="T9" fmla="*/ 195 h 226"/>
                <a:gd name="T10" fmla="*/ 552 w 646"/>
                <a:gd name="T11" fmla="*/ 193 h 226"/>
                <a:gd name="T12" fmla="*/ 532 w 646"/>
                <a:gd name="T13" fmla="*/ 190 h 226"/>
                <a:gd name="T14" fmla="*/ 508 w 646"/>
                <a:gd name="T15" fmla="*/ 187 h 226"/>
                <a:gd name="T16" fmla="*/ 488 w 646"/>
                <a:gd name="T17" fmla="*/ 184 h 226"/>
                <a:gd name="T18" fmla="*/ 465 w 646"/>
                <a:gd name="T19" fmla="*/ 181 h 226"/>
                <a:gd name="T20" fmla="*/ 445 w 646"/>
                <a:gd name="T21" fmla="*/ 180 h 226"/>
                <a:gd name="T22" fmla="*/ 426 w 646"/>
                <a:gd name="T23" fmla="*/ 180 h 226"/>
                <a:gd name="T24" fmla="*/ 408 w 646"/>
                <a:gd name="T25" fmla="*/ 181 h 226"/>
                <a:gd name="T26" fmla="*/ 393 w 646"/>
                <a:gd name="T27" fmla="*/ 184 h 226"/>
                <a:gd name="T28" fmla="*/ 380 w 646"/>
                <a:gd name="T29" fmla="*/ 190 h 226"/>
                <a:gd name="T30" fmla="*/ 371 w 646"/>
                <a:gd name="T31" fmla="*/ 200 h 226"/>
                <a:gd name="T32" fmla="*/ 365 w 646"/>
                <a:gd name="T33" fmla="*/ 212 h 226"/>
                <a:gd name="T34" fmla="*/ 356 w 646"/>
                <a:gd name="T35" fmla="*/ 201 h 226"/>
                <a:gd name="T36" fmla="*/ 345 w 646"/>
                <a:gd name="T37" fmla="*/ 193 h 226"/>
                <a:gd name="T38" fmla="*/ 333 w 646"/>
                <a:gd name="T39" fmla="*/ 189 h 226"/>
                <a:gd name="T40" fmla="*/ 319 w 646"/>
                <a:gd name="T41" fmla="*/ 186 h 226"/>
                <a:gd name="T42" fmla="*/ 302 w 646"/>
                <a:gd name="T43" fmla="*/ 186 h 226"/>
                <a:gd name="T44" fmla="*/ 285 w 646"/>
                <a:gd name="T45" fmla="*/ 189 h 226"/>
                <a:gd name="T46" fmla="*/ 267 w 646"/>
                <a:gd name="T47" fmla="*/ 192 h 226"/>
                <a:gd name="T48" fmla="*/ 248 w 646"/>
                <a:gd name="T49" fmla="*/ 197 h 226"/>
                <a:gd name="T50" fmla="*/ 229 w 646"/>
                <a:gd name="T51" fmla="*/ 203 h 226"/>
                <a:gd name="T52" fmla="*/ 209 w 646"/>
                <a:gd name="T53" fmla="*/ 208 h 226"/>
                <a:gd name="T54" fmla="*/ 190 w 646"/>
                <a:gd name="T55" fmla="*/ 213 h 226"/>
                <a:gd name="T56" fmla="*/ 171 w 646"/>
                <a:gd name="T57" fmla="*/ 217 h 226"/>
                <a:gd name="T58" fmla="*/ 151 w 646"/>
                <a:gd name="T59" fmla="*/ 221 h 226"/>
                <a:gd name="T60" fmla="*/ 133 w 646"/>
                <a:gd name="T61" fmla="*/ 223 h 226"/>
                <a:gd name="T62" fmla="*/ 115 w 646"/>
                <a:gd name="T63" fmla="*/ 225 h 226"/>
                <a:gd name="T64" fmla="*/ 98 w 646"/>
                <a:gd name="T65" fmla="*/ 222 h 226"/>
                <a:gd name="T66" fmla="*/ 89 w 646"/>
                <a:gd name="T67" fmla="*/ 203 h 226"/>
                <a:gd name="T68" fmla="*/ 75 w 646"/>
                <a:gd name="T69" fmla="*/ 174 h 226"/>
                <a:gd name="T70" fmla="*/ 60 w 646"/>
                <a:gd name="T71" fmla="*/ 138 h 226"/>
                <a:gd name="T72" fmla="*/ 43 w 646"/>
                <a:gd name="T73" fmla="*/ 99 h 226"/>
                <a:gd name="T74" fmla="*/ 27 w 646"/>
                <a:gd name="T75" fmla="*/ 62 h 226"/>
                <a:gd name="T76" fmla="*/ 14 w 646"/>
                <a:gd name="T77" fmla="*/ 31 h 226"/>
                <a:gd name="T78" fmla="*/ 3 w 646"/>
                <a:gd name="T79" fmla="*/ 9 h 226"/>
                <a:gd name="T80" fmla="*/ 0 w 646"/>
                <a:gd name="T81" fmla="*/ 0 h 2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6"/>
                <a:gd name="T124" fmla="*/ 0 h 226"/>
                <a:gd name="T125" fmla="*/ 646 w 646"/>
                <a:gd name="T126" fmla="*/ 226 h 2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6" h="226">
                  <a:moveTo>
                    <a:pt x="645" y="186"/>
                  </a:moveTo>
                  <a:lnTo>
                    <a:pt x="630" y="191"/>
                  </a:lnTo>
                  <a:lnTo>
                    <a:pt x="613" y="195"/>
                  </a:lnTo>
                  <a:lnTo>
                    <a:pt x="594" y="195"/>
                  </a:lnTo>
                  <a:lnTo>
                    <a:pt x="574" y="195"/>
                  </a:lnTo>
                  <a:lnTo>
                    <a:pt x="552" y="193"/>
                  </a:lnTo>
                  <a:lnTo>
                    <a:pt x="532" y="190"/>
                  </a:lnTo>
                  <a:lnTo>
                    <a:pt x="508" y="187"/>
                  </a:lnTo>
                  <a:lnTo>
                    <a:pt x="488" y="184"/>
                  </a:lnTo>
                  <a:lnTo>
                    <a:pt x="465" y="181"/>
                  </a:lnTo>
                  <a:lnTo>
                    <a:pt x="445" y="180"/>
                  </a:lnTo>
                  <a:lnTo>
                    <a:pt x="426" y="180"/>
                  </a:lnTo>
                  <a:lnTo>
                    <a:pt x="408" y="181"/>
                  </a:lnTo>
                  <a:lnTo>
                    <a:pt x="393" y="184"/>
                  </a:lnTo>
                  <a:lnTo>
                    <a:pt x="380" y="190"/>
                  </a:lnTo>
                  <a:lnTo>
                    <a:pt x="371" y="200"/>
                  </a:lnTo>
                  <a:lnTo>
                    <a:pt x="365" y="212"/>
                  </a:lnTo>
                  <a:lnTo>
                    <a:pt x="356" y="201"/>
                  </a:lnTo>
                  <a:lnTo>
                    <a:pt x="345" y="193"/>
                  </a:lnTo>
                  <a:lnTo>
                    <a:pt x="333" y="189"/>
                  </a:lnTo>
                  <a:lnTo>
                    <a:pt x="319" y="186"/>
                  </a:lnTo>
                  <a:lnTo>
                    <a:pt x="302" y="186"/>
                  </a:lnTo>
                  <a:lnTo>
                    <a:pt x="285" y="189"/>
                  </a:lnTo>
                  <a:lnTo>
                    <a:pt x="267" y="192"/>
                  </a:lnTo>
                  <a:lnTo>
                    <a:pt x="248" y="197"/>
                  </a:lnTo>
                  <a:lnTo>
                    <a:pt x="229" y="203"/>
                  </a:lnTo>
                  <a:lnTo>
                    <a:pt x="209" y="208"/>
                  </a:lnTo>
                  <a:lnTo>
                    <a:pt x="190" y="213"/>
                  </a:lnTo>
                  <a:lnTo>
                    <a:pt x="171" y="217"/>
                  </a:lnTo>
                  <a:lnTo>
                    <a:pt x="151" y="221"/>
                  </a:lnTo>
                  <a:lnTo>
                    <a:pt x="133" y="223"/>
                  </a:lnTo>
                  <a:lnTo>
                    <a:pt x="115" y="225"/>
                  </a:lnTo>
                  <a:lnTo>
                    <a:pt x="98" y="222"/>
                  </a:lnTo>
                  <a:lnTo>
                    <a:pt x="89" y="203"/>
                  </a:lnTo>
                  <a:lnTo>
                    <a:pt x="75" y="174"/>
                  </a:lnTo>
                  <a:lnTo>
                    <a:pt x="60" y="138"/>
                  </a:lnTo>
                  <a:lnTo>
                    <a:pt x="43" y="99"/>
                  </a:lnTo>
                  <a:lnTo>
                    <a:pt x="27" y="62"/>
                  </a:lnTo>
                  <a:lnTo>
                    <a:pt x="14" y="31"/>
                  </a:lnTo>
                  <a:lnTo>
                    <a:pt x="3" y="9"/>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2" name="Freeform 24">
              <a:extLst>
                <a:ext uri="{FF2B5EF4-FFF2-40B4-BE49-F238E27FC236}">
                  <a16:creationId xmlns:a16="http://schemas.microsoft.com/office/drawing/2014/main" id="{8FB18A57-C3E6-4626-9A82-22F38528D850}"/>
                </a:ext>
              </a:extLst>
            </p:cNvPr>
            <p:cNvSpPr>
              <a:spLocks/>
            </p:cNvSpPr>
            <p:nvPr/>
          </p:nvSpPr>
          <p:spPr bwMode="auto">
            <a:xfrm>
              <a:off x="843" y="2000"/>
              <a:ext cx="725" cy="268"/>
            </a:xfrm>
            <a:custGeom>
              <a:avLst/>
              <a:gdLst>
                <a:gd name="T0" fmla="*/ 601 w 725"/>
                <a:gd name="T1" fmla="*/ 10 h 268"/>
                <a:gd name="T2" fmla="*/ 632 w 725"/>
                <a:gd name="T3" fmla="*/ 55 h 268"/>
                <a:gd name="T4" fmla="*/ 719 w 725"/>
                <a:gd name="T5" fmla="*/ 199 h 268"/>
                <a:gd name="T6" fmla="*/ 719 w 725"/>
                <a:gd name="T7" fmla="*/ 215 h 268"/>
                <a:gd name="T8" fmla="*/ 694 w 725"/>
                <a:gd name="T9" fmla="*/ 213 h 268"/>
                <a:gd name="T10" fmla="*/ 651 w 725"/>
                <a:gd name="T11" fmla="*/ 215 h 268"/>
                <a:gd name="T12" fmla="*/ 596 w 725"/>
                <a:gd name="T13" fmla="*/ 215 h 268"/>
                <a:gd name="T14" fmla="*/ 541 w 725"/>
                <a:gd name="T15" fmla="*/ 217 h 268"/>
                <a:gd name="T16" fmla="*/ 494 w 725"/>
                <a:gd name="T17" fmla="*/ 220 h 268"/>
                <a:gd name="T18" fmla="*/ 478 w 725"/>
                <a:gd name="T19" fmla="*/ 228 h 268"/>
                <a:gd name="T20" fmla="*/ 453 w 725"/>
                <a:gd name="T21" fmla="*/ 240 h 268"/>
                <a:gd name="T22" fmla="*/ 408 w 725"/>
                <a:gd name="T23" fmla="*/ 243 h 268"/>
                <a:gd name="T24" fmla="*/ 361 w 725"/>
                <a:gd name="T25" fmla="*/ 244 h 268"/>
                <a:gd name="T26" fmla="*/ 338 w 725"/>
                <a:gd name="T27" fmla="*/ 242 h 268"/>
                <a:gd name="T28" fmla="*/ 331 w 725"/>
                <a:gd name="T29" fmla="*/ 233 h 268"/>
                <a:gd name="T30" fmla="*/ 314 w 725"/>
                <a:gd name="T31" fmla="*/ 235 h 268"/>
                <a:gd name="T32" fmla="*/ 271 w 725"/>
                <a:gd name="T33" fmla="*/ 241 h 268"/>
                <a:gd name="T34" fmla="*/ 218 w 725"/>
                <a:gd name="T35" fmla="*/ 249 h 268"/>
                <a:gd name="T36" fmla="*/ 164 w 725"/>
                <a:gd name="T37" fmla="*/ 258 h 268"/>
                <a:gd name="T38" fmla="*/ 124 w 725"/>
                <a:gd name="T39" fmla="*/ 264 h 268"/>
                <a:gd name="T40" fmla="*/ 98 w 725"/>
                <a:gd name="T41" fmla="*/ 267 h 268"/>
                <a:gd name="T42" fmla="*/ 88 w 725"/>
                <a:gd name="T43" fmla="*/ 259 h 268"/>
                <a:gd name="T44" fmla="*/ 83 w 725"/>
                <a:gd name="T45" fmla="*/ 239 h 268"/>
                <a:gd name="T46" fmla="*/ 56 w 725"/>
                <a:gd name="T47" fmla="*/ 168 h 268"/>
                <a:gd name="T48" fmla="*/ 19 w 725"/>
                <a:gd name="T49" fmla="*/ 69 h 268"/>
                <a:gd name="T50" fmla="*/ 1 w 725"/>
                <a:gd name="T51" fmla="*/ 19 h 268"/>
                <a:gd name="T52" fmla="*/ 4 w 725"/>
                <a:gd name="T53" fmla="*/ 6 h 268"/>
                <a:gd name="T54" fmla="*/ 28 w 725"/>
                <a:gd name="T55" fmla="*/ 2 h 268"/>
                <a:gd name="T56" fmla="*/ 30 w 725"/>
                <a:gd name="T57" fmla="*/ 10 h 268"/>
                <a:gd name="T58" fmla="*/ 25 w 725"/>
                <a:gd name="T59" fmla="*/ 29 h 268"/>
                <a:gd name="T60" fmla="*/ 68 w 725"/>
                <a:gd name="T61" fmla="*/ 137 h 268"/>
                <a:gd name="T62" fmla="*/ 107 w 725"/>
                <a:gd name="T63" fmla="*/ 236 h 268"/>
                <a:gd name="T64" fmla="*/ 125 w 725"/>
                <a:gd name="T65" fmla="*/ 244 h 268"/>
                <a:gd name="T66" fmla="*/ 163 w 725"/>
                <a:gd name="T67" fmla="*/ 240 h 268"/>
                <a:gd name="T68" fmla="*/ 210 w 725"/>
                <a:gd name="T69" fmla="*/ 235 h 268"/>
                <a:gd name="T70" fmla="*/ 256 w 725"/>
                <a:gd name="T71" fmla="*/ 226 h 268"/>
                <a:gd name="T72" fmla="*/ 295 w 725"/>
                <a:gd name="T73" fmla="*/ 217 h 268"/>
                <a:gd name="T74" fmla="*/ 324 w 725"/>
                <a:gd name="T75" fmla="*/ 206 h 268"/>
                <a:gd name="T76" fmla="*/ 349 w 725"/>
                <a:gd name="T77" fmla="*/ 204 h 268"/>
                <a:gd name="T78" fmla="*/ 360 w 725"/>
                <a:gd name="T79" fmla="*/ 215 h 268"/>
                <a:gd name="T80" fmla="*/ 383 w 725"/>
                <a:gd name="T81" fmla="*/ 217 h 268"/>
                <a:gd name="T82" fmla="*/ 430 w 725"/>
                <a:gd name="T83" fmla="*/ 215 h 268"/>
                <a:gd name="T84" fmla="*/ 455 w 725"/>
                <a:gd name="T85" fmla="*/ 213 h 268"/>
                <a:gd name="T86" fmla="*/ 466 w 725"/>
                <a:gd name="T87" fmla="*/ 202 h 268"/>
                <a:gd name="T88" fmla="*/ 483 w 725"/>
                <a:gd name="T89" fmla="*/ 198 h 268"/>
                <a:gd name="T90" fmla="*/ 508 w 725"/>
                <a:gd name="T91" fmla="*/ 202 h 268"/>
                <a:gd name="T92" fmla="*/ 542 w 725"/>
                <a:gd name="T93" fmla="*/ 205 h 268"/>
                <a:gd name="T94" fmla="*/ 590 w 725"/>
                <a:gd name="T95" fmla="*/ 205 h 268"/>
                <a:gd name="T96" fmla="*/ 639 w 725"/>
                <a:gd name="T97" fmla="*/ 204 h 268"/>
                <a:gd name="T98" fmla="*/ 681 w 725"/>
                <a:gd name="T99" fmla="*/ 202 h 268"/>
                <a:gd name="T100" fmla="*/ 704 w 725"/>
                <a:gd name="T101" fmla="*/ 200 h 268"/>
                <a:gd name="T102" fmla="*/ 690 w 725"/>
                <a:gd name="T103" fmla="*/ 178 h 268"/>
                <a:gd name="T104" fmla="*/ 668 w 725"/>
                <a:gd name="T105" fmla="*/ 135 h 268"/>
                <a:gd name="T106" fmla="*/ 619 w 725"/>
                <a:gd name="T107" fmla="*/ 53 h 268"/>
                <a:gd name="T108" fmla="*/ 592 w 725"/>
                <a:gd name="T109" fmla="*/ 8 h 2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5"/>
                <a:gd name="T166" fmla="*/ 0 h 268"/>
                <a:gd name="T167" fmla="*/ 725 w 725"/>
                <a:gd name="T168" fmla="*/ 268 h 2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5" h="268">
                  <a:moveTo>
                    <a:pt x="592" y="8"/>
                  </a:moveTo>
                  <a:lnTo>
                    <a:pt x="596" y="7"/>
                  </a:lnTo>
                  <a:lnTo>
                    <a:pt x="601" y="10"/>
                  </a:lnTo>
                  <a:lnTo>
                    <a:pt x="609" y="17"/>
                  </a:lnTo>
                  <a:lnTo>
                    <a:pt x="617" y="32"/>
                  </a:lnTo>
                  <a:lnTo>
                    <a:pt x="632" y="55"/>
                  </a:lnTo>
                  <a:lnTo>
                    <a:pt x="652" y="89"/>
                  </a:lnTo>
                  <a:lnTo>
                    <a:pt x="681" y="137"/>
                  </a:lnTo>
                  <a:lnTo>
                    <a:pt x="719" y="199"/>
                  </a:lnTo>
                  <a:lnTo>
                    <a:pt x="723" y="205"/>
                  </a:lnTo>
                  <a:lnTo>
                    <a:pt x="724" y="212"/>
                  </a:lnTo>
                  <a:lnTo>
                    <a:pt x="719" y="215"/>
                  </a:lnTo>
                  <a:lnTo>
                    <a:pt x="709" y="215"/>
                  </a:lnTo>
                  <a:lnTo>
                    <a:pt x="703" y="213"/>
                  </a:lnTo>
                  <a:lnTo>
                    <a:pt x="694" y="213"/>
                  </a:lnTo>
                  <a:lnTo>
                    <a:pt x="683" y="213"/>
                  </a:lnTo>
                  <a:lnTo>
                    <a:pt x="668" y="213"/>
                  </a:lnTo>
                  <a:lnTo>
                    <a:pt x="651" y="215"/>
                  </a:lnTo>
                  <a:lnTo>
                    <a:pt x="634" y="215"/>
                  </a:lnTo>
                  <a:lnTo>
                    <a:pt x="615" y="215"/>
                  </a:lnTo>
                  <a:lnTo>
                    <a:pt x="596" y="215"/>
                  </a:lnTo>
                  <a:lnTo>
                    <a:pt x="577" y="216"/>
                  </a:lnTo>
                  <a:lnTo>
                    <a:pt x="557" y="217"/>
                  </a:lnTo>
                  <a:lnTo>
                    <a:pt x="541" y="217"/>
                  </a:lnTo>
                  <a:lnTo>
                    <a:pt x="523" y="219"/>
                  </a:lnTo>
                  <a:lnTo>
                    <a:pt x="508" y="220"/>
                  </a:lnTo>
                  <a:lnTo>
                    <a:pt x="494" y="220"/>
                  </a:lnTo>
                  <a:lnTo>
                    <a:pt x="484" y="220"/>
                  </a:lnTo>
                  <a:lnTo>
                    <a:pt x="477" y="220"/>
                  </a:lnTo>
                  <a:lnTo>
                    <a:pt x="478" y="228"/>
                  </a:lnTo>
                  <a:lnTo>
                    <a:pt x="474" y="235"/>
                  </a:lnTo>
                  <a:lnTo>
                    <a:pt x="467" y="238"/>
                  </a:lnTo>
                  <a:lnTo>
                    <a:pt x="453" y="240"/>
                  </a:lnTo>
                  <a:lnTo>
                    <a:pt x="442" y="242"/>
                  </a:lnTo>
                  <a:lnTo>
                    <a:pt x="424" y="242"/>
                  </a:lnTo>
                  <a:lnTo>
                    <a:pt x="408" y="243"/>
                  </a:lnTo>
                  <a:lnTo>
                    <a:pt x="390" y="244"/>
                  </a:lnTo>
                  <a:lnTo>
                    <a:pt x="375" y="244"/>
                  </a:lnTo>
                  <a:lnTo>
                    <a:pt x="361" y="244"/>
                  </a:lnTo>
                  <a:lnTo>
                    <a:pt x="351" y="244"/>
                  </a:lnTo>
                  <a:lnTo>
                    <a:pt x="344" y="244"/>
                  </a:lnTo>
                  <a:lnTo>
                    <a:pt x="338" y="242"/>
                  </a:lnTo>
                  <a:lnTo>
                    <a:pt x="335" y="240"/>
                  </a:lnTo>
                  <a:lnTo>
                    <a:pt x="331" y="236"/>
                  </a:lnTo>
                  <a:lnTo>
                    <a:pt x="331" y="233"/>
                  </a:lnTo>
                  <a:lnTo>
                    <a:pt x="327" y="233"/>
                  </a:lnTo>
                  <a:lnTo>
                    <a:pt x="324" y="233"/>
                  </a:lnTo>
                  <a:lnTo>
                    <a:pt x="314" y="235"/>
                  </a:lnTo>
                  <a:lnTo>
                    <a:pt x="302" y="237"/>
                  </a:lnTo>
                  <a:lnTo>
                    <a:pt x="289" y="239"/>
                  </a:lnTo>
                  <a:lnTo>
                    <a:pt x="271" y="241"/>
                  </a:lnTo>
                  <a:lnTo>
                    <a:pt x="255" y="244"/>
                  </a:lnTo>
                  <a:lnTo>
                    <a:pt x="237" y="245"/>
                  </a:lnTo>
                  <a:lnTo>
                    <a:pt x="218" y="249"/>
                  </a:lnTo>
                  <a:lnTo>
                    <a:pt x="200" y="251"/>
                  </a:lnTo>
                  <a:lnTo>
                    <a:pt x="183" y="254"/>
                  </a:lnTo>
                  <a:lnTo>
                    <a:pt x="164" y="258"/>
                  </a:lnTo>
                  <a:lnTo>
                    <a:pt x="149" y="260"/>
                  </a:lnTo>
                  <a:lnTo>
                    <a:pt x="137" y="262"/>
                  </a:lnTo>
                  <a:lnTo>
                    <a:pt x="124" y="264"/>
                  </a:lnTo>
                  <a:lnTo>
                    <a:pt x="117" y="265"/>
                  </a:lnTo>
                  <a:lnTo>
                    <a:pt x="105" y="267"/>
                  </a:lnTo>
                  <a:lnTo>
                    <a:pt x="98" y="267"/>
                  </a:lnTo>
                  <a:lnTo>
                    <a:pt x="93" y="266"/>
                  </a:lnTo>
                  <a:lnTo>
                    <a:pt x="89" y="264"/>
                  </a:lnTo>
                  <a:lnTo>
                    <a:pt x="88" y="259"/>
                  </a:lnTo>
                  <a:lnTo>
                    <a:pt x="87" y="252"/>
                  </a:lnTo>
                  <a:lnTo>
                    <a:pt x="85" y="245"/>
                  </a:lnTo>
                  <a:lnTo>
                    <a:pt x="83" y="239"/>
                  </a:lnTo>
                  <a:lnTo>
                    <a:pt x="78" y="224"/>
                  </a:lnTo>
                  <a:lnTo>
                    <a:pt x="69" y="199"/>
                  </a:lnTo>
                  <a:lnTo>
                    <a:pt x="56" y="168"/>
                  </a:lnTo>
                  <a:lnTo>
                    <a:pt x="44" y="134"/>
                  </a:lnTo>
                  <a:lnTo>
                    <a:pt x="30" y="100"/>
                  </a:lnTo>
                  <a:lnTo>
                    <a:pt x="19" y="69"/>
                  </a:lnTo>
                  <a:lnTo>
                    <a:pt x="9" y="43"/>
                  </a:lnTo>
                  <a:lnTo>
                    <a:pt x="3" y="27"/>
                  </a:lnTo>
                  <a:lnTo>
                    <a:pt x="1" y="19"/>
                  </a:lnTo>
                  <a:lnTo>
                    <a:pt x="0" y="12"/>
                  </a:lnTo>
                  <a:lnTo>
                    <a:pt x="1" y="8"/>
                  </a:lnTo>
                  <a:lnTo>
                    <a:pt x="4" y="6"/>
                  </a:lnTo>
                  <a:lnTo>
                    <a:pt x="10" y="4"/>
                  </a:lnTo>
                  <a:lnTo>
                    <a:pt x="18" y="3"/>
                  </a:lnTo>
                  <a:lnTo>
                    <a:pt x="28" y="2"/>
                  </a:lnTo>
                  <a:lnTo>
                    <a:pt x="39" y="0"/>
                  </a:lnTo>
                  <a:lnTo>
                    <a:pt x="35" y="6"/>
                  </a:lnTo>
                  <a:lnTo>
                    <a:pt x="30" y="10"/>
                  </a:lnTo>
                  <a:lnTo>
                    <a:pt x="25" y="13"/>
                  </a:lnTo>
                  <a:lnTo>
                    <a:pt x="20" y="15"/>
                  </a:lnTo>
                  <a:lnTo>
                    <a:pt x="25" y="29"/>
                  </a:lnTo>
                  <a:lnTo>
                    <a:pt x="36" y="58"/>
                  </a:lnTo>
                  <a:lnTo>
                    <a:pt x="50" y="96"/>
                  </a:lnTo>
                  <a:lnTo>
                    <a:pt x="68" y="137"/>
                  </a:lnTo>
                  <a:lnTo>
                    <a:pt x="83" y="176"/>
                  </a:lnTo>
                  <a:lnTo>
                    <a:pt x="97" y="211"/>
                  </a:lnTo>
                  <a:lnTo>
                    <a:pt x="107" y="236"/>
                  </a:lnTo>
                  <a:lnTo>
                    <a:pt x="110" y="244"/>
                  </a:lnTo>
                  <a:lnTo>
                    <a:pt x="117" y="244"/>
                  </a:lnTo>
                  <a:lnTo>
                    <a:pt x="125" y="244"/>
                  </a:lnTo>
                  <a:lnTo>
                    <a:pt x="136" y="243"/>
                  </a:lnTo>
                  <a:lnTo>
                    <a:pt x="149" y="242"/>
                  </a:lnTo>
                  <a:lnTo>
                    <a:pt x="163" y="240"/>
                  </a:lnTo>
                  <a:lnTo>
                    <a:pt x="177" y="239"/>
                  </a:lnTo>
                  <a:lnTo>
                    <a:pt x="193" y="236"/>
                  </a:lnTo>
                  <a:lnTo>
                    <a:pt x="210" y="235"/>
                  </a:lnTo>
                  <a:lnTo>
                    <a:pt x="226" y="232"/>
                  </a:lnTo>
                  <a:lnTo>
                    <a:pt x="241" y="229"/>
                  </a:lnTo>
                  <a:lnTo>
                    <a:pt x="256" y="226"/>
                  </a:lnTo>
                  <a:lnTo>
                    <a:pt x="271" y="224"/>
                  </a:lnTo>
                  <a:lnTo>
                    <a:pt x="284" y="220"/>
                  </a:lnTo>
                  <a:lnTo>
                    <a:pt x="295" y="217"/>
                  </a:lnTo>
                  <a:lnTo>
                    <a:pt x="305" y="213"/>
                  </a:lnTo>
                  <a:lnTo>
                    <a:pt x="312" y="211"/>
                  </a:lnTo>
                  <a:lnTo>
                    <a:pt x="324" y="206"/>
                  </a:lnTo>
                  <a:lnTo>
                    <a:pt x="335" y="204"/>
                  </a:lnTo>
                  <a:lnTo>
                    <a:pt x="341" y="203"/>
                  </a:lnTo>
                  <a:lnTo>
                    <a:pt x="349" y="204"/>
                  </a:lnTo>
                  <a:lnTo>
                    <a:pt x="355" y="206"/>
                  </a:lnTo>
                  <a:lnTo>
                    <a:pt x="358" y="210"/>
                  </a:lnTo>
                  <a:lnTo>
                    <a:pt x="360" y="215"/>
                  </a:lnTo>
                  <a:lnTo>
                    <a:pt x="361" y="220"/>
                  </a:lnTo>
                  <a:lnTo>
                    <a:pt x="370" y="219"/>
                  </a:lnTo>
                  <a:lnTo>
                    <a:pt x="383" y="217"/>
                  </a:lnTo>
                  <a:lnTo>
                    <a:pt x="399" y="216"/>
                  </a:lnTo>
                  <a:lnTo>
                    <a:pt x="414" y="215"/>
                  </a:lnTo>
                  <a:lnTo>
                    <a:pt x="430" y="215"/>
                  </a:lnTo>
                  <a:lnTo>
                    <a:pt x="444" y="215"/>
                  </a:lnTo>
                  <a:lnTo>
                    <a:pt x="453" y="213"/>
                  </a:lnTo>
                  <a:lnTo>
                    <a:pt x="455" y="213"/>
                  </a:lnTo>
                  <a:lnTo>
                    <a:pt x="458" y="209"/>
                  </a:lnTo>
                  <a:lnTo>
                    <a:pt x="460" y="205"/>
                  </a:lnTo>
                  <a:lnTo>
                    <a:pt x="466" y="202"/>
                  </a:lnTo>
                  <a:lnTo>
                    <a:pt x="471" y="199"/>
                  </a:lnTo>
                  <a:lnTo>
                    <a:pt x="477" y="198"/>
                  </a:lnTo>
                  <a:lnTo>
                    <a:pt x="483" y="198"/>
                  </a:lnTo>
                  <a:lnTo>
                    <a:pt x="492" y="199"/>
                  </a:lnTo>
                  <a:lnTo>
                    <a:pt x="501" y="200"/>
                  </a:lnTo>
                  <a:lnTo>
                    <a:pt x="508" y="202"/>
                  </a:lnTo>
                  <a:lnTo>
                    <a:pt x="517" y="204"/>
                  </a:lnTo>
                  <a:lnTo>
                    <a:pt x="528" y="205"/>
                  </a:lnTo>
                  <a:lnTo>
                    <a:pt x="542" y="205"/>
                  </a:lnTo>
                  <a:lnTo>
                    <a:pt x="557" y="205"/>
                  </a:lnTo>
                  <a:lnTo>
                    <a:pt x="572" y="205"/>
                  </a:lnTo>
                  <a:lnTo>
                    <a:pt x="590" y="205"/>
                  </a:lnTo>
                  <a:lnTo>
                    <a:pt x="606" y="205"/>
                  </a:lnTo>
                  <a:lnTo>
                    <a:pt x="624" y="205"/>
                  </a:lnTo>
                  <a:lnTo>
                    <a:pt x="639" y="204"/>
                  </a:lnTo>
                  <a:lnTo>
                    <a:pt x="655" y="204"/>
                  </a:lnTo>
                  <a:lnTo>
                    <a:pt x="669" y="203"/>
                  </a:lnTo>
                  <a:lnTo>
                    <a:pt x="681" y="202"/>
                  </a:lnTo>
                  <a:lnTo>
                    <a:pt x="691" y="201"/>
                  </a:lnTo>
                  <a:lnTo>
                    <a:pt x="699" y="201"/>
                  </a:lnTo>
                  <a:lnTo>
                    <a:pt x="704" y="200"/>
                  </a:lnTo>
                  <a:lnTo>
                    <a:pt x="701" y="198"/>
                  </a:lnTo>
                  <a:lnTo>
                    <a:pt x="696" y="189"/>
                  </a:lnTo>
                  <a:lnTo>
                    <a:pt x="690" y="178"/>
                  </a:lnTo>
                  <a:lnTo>
                    <a:pt x="688" y="170"/>
                  </a:lnTo>
                  <a:lnTo>
                    <a:pt x="680" y="156"/>
                  </a:lnTo>
                  <a:lnTo>
                    <a:pt x="668" y="135"/>
                  </a:lnTo>
                  <a:lnTo>
                    <a:pt x="651" y="109"/>
                  </a:lnTo>
                  <a:lnTo>
                    <a:pt x="635" y="80"/>
                  </a:lnTo>
                  <a:lnTo>
                    <a:pt x="619" y="53"/>
                  </a:lnTo>
                  <a:lnTo>
                    <a:pt x="606" y="29"/>
                  </a:lnTo>
                  <a:lnTo>
                    <a:pt x="596" y="14"/>
                  </a:lnTo>
                  <a:lnTo>
                    <a:pt x="592"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8393" name="Freeform 25">
              <a:extLst>
                <a:ext uri="{FF2B5EF4-FFF2-40B4-BE49-F238E27FC236}">
                  <a16:creationId xmlns:a16="http://schemas.microsoft.com/office/drawing/2014/main" id="{630C34B8-F35E-4128-A845-18AD14520FC8}"/>
                </a:ext>
              </a:extLst>
            </p:cNvPr>
            <p:cNvSpPr>
              <a:spLocks/>
            </p:cNvSpPr>
            <p:nvPr/>
          </p:nvSpPr>
          <p:spPr bwMode="auto">
            <a:xfrm>
              <a:off x="863" y="1966"/>
              <a:ext cx="692" cy="284"/>
            </a:xfrm>
            <a:custGeom>
              <a:avLst/>
              <a:gdLst>
                <a:gd name="T0" fmla="*/ 22 w 692"/>
                <a:gd name="T1" fmla="*/ 32 h 284"/>
                <a:gd name="T2" fmla="*/ 8 w 692"/>
                <a:gd name="T3" fmla="*/ 45 h 284"/>
                <a:gd name="T4" fmla="*/ 5 w 692"/>
                <a:gd name="T5" fmla="*/ 64 h 284"/>
                <a:gd name="T6" fmla="*/ 30 w 692"/>
                <a:gd name="T7" fmla="*/ 132 h 284"/>
                <a:gd name="T8" fmla="*/ 63 w 692"/>
                <a:gd name="T9" fmla="*/ 214 h 284"/>
                <a:gd name="T10" fmla="*/ 87 w 692"/>
                <a:gd name="T11" fmla="*/ 275 h 284"/>
                <a:gd name="T12" fmla="*/ 98 w 692"/>
                <a:gd name="T13" fmla="*/ 283 h 284"/>
                <a:gd name="T14" fmla="*/ 117 w 692"/>
                <a:gd name="T15" fmla="*/ 282 h 284"/>
                <a:gd name="T16" fmla="*/ 145 w 692"/>
                <a:gd name="T17" fmla="*/ 279 h 284"/>
                <a:gd name="T18" fmla="*/ 175 w 692"/>
                <a:gd name="T19" fmla="*/ 275 h 284"/>
                <a:gd name="T20" fmla="*/ 208 w 692"/>
                <a:gd name="T21" fmla="*/ 271 h 284"/>
                <a:gd name="T22" fmla="*/ 238 w 692"/>
                <a:gd name="T23" fmla="*/ 265 h 284"/>
                <a:gd name="T24" fmla="*/ 266 w 692"/>
                <a:gd name="T25" fmla="*/ 259 h 284"/>
                <a:gd name="T26" fmla="*/ 288 w 692"/>
                <a:gd name="T27" fmla="*/ 252 h 284"/>
                <a:gd name="T28" fmla="*/ 307 w 692"/>
                <a:gd name="T29" fmla="*/ 245 h 284"/>
                <a:gd name="T30" fmla="*/ 325 w 692"/>
                <a:gd name="T31" fmla="*/ 242 h 284"/>
                <a:gd name="T32" fmla="*/ 339 w 692"/>
                <a:gd name="T33" fmla="*/ 245 h 284"/>
                <a:gd name="T34" fmla="*/ 344 w 692"/>
                <a:gd name="T35" fmla="*/ 254 h 284"/>
                <a:gd name="T36" fmla="*/ 354 w 692"/>
                <a:gd name="T37" fmla="*/ 258 h 284"/>
                <a:gd name="T38" fmla="*/ 383 w 692"/>
                <a:gd name="T39" fmla="*/ 255 h 284"/>
                <a:gd name="T40" fmla="*/ 415 w 692"/>
                <a:gd name="T41" fmla="*/ 254 h 284"/>
                <a:gd name="T42" fmla="*/ 437 w 692"/>
                <a:gd name="T43" fmla="*/ 252 h 284"/>
                <a:gd name="T44" fmla="*/ 442 w 692"/>
                <a:gd name="T45" fmla="*/ 248 h 284"/>
                <a:gd name="T46" fmla="*/ 450 w 692"/>
                <a:gd name="T47" fmla="*/ 241 h 284"/>
                <a:gd name="T48" fmla="*/ 462 w 692"/>
                <a:gd name="T49" fmla="*/ 236 h 284"/>
                <a:gd name="T50" fmla="*/ 477 w 692"/>
                <a:gd name="T51" fmla="*/ 237 h 284"/>
                <a:gd name="T52" fmla="*/ 493 w 692"/>
                <a:gd name="T53" fmla="*/ 241 h 284"/>
                <a:gd name="T54" fmla="*/ 513 w 692"/>
                <a:gd name="T55" fmla="*/ 244 h 284"/>
                <a:gd name="T56" fmla="*/ 543 w 692"/>
                <a:gd name="T57" fmla="*/ 244 h 284"/>
                <a:gd name="T58" fmla="*/ 576 w 692"/>
                <a:gd name="T59" fmla="*/ 244 h 284"/>
                <a:gd name="T60" fmla="*/ 610 w 692"/>
                <a:gd name="T61" fmla="*/ 244 h 284"/>
                <a:gd name="T62" fmla="*/ 642 w 692"/>
                <a:gd name="T63" fmla="*/ 243 h 284"/>
                <a:gd name="T64" fmla="*/ 668 w 692"/>
                <a:gd name="T65" fmla="*/ 241 h 284"/>
                <a:gd name="T66" fmla="*/ 686 w 692"/>
                <a:gd name="T67" fmla="*/ 240 h 284"/>
                <a:gd name="T68" fmla="*/ 688 w 692"/>
                <a:gd name="T69" fmla="*/ 236 h 284"/>
                <a:gd name="T70" fmla="*/ 677 w 692"/>
                <a:gd name="T71" fmla="*/ 216 h 284"/>
                <a:gd name="T72" fmla="*/ 666 w 692"/>
                <a:gd name="T73" fmla="*/ 193 h 284"/>
                <a:gd name="T74" fmla="*/ 633 w 692"/>
                <a:gd name="T75" fmla="*/ 136 h 284"/>
                <a:gd name="T76" fmla="*/ 595 w 692"/>
                <a:gd name="T77" fmla="*/ 69 h 284"/>
                <a:gd name="T78" fmla="*/ 567 w 692"/>
                <a:gd name="T79" fmla="*/ 21 h 284"/>
                <a:gd name="T80" fmla="*/ 549 w 692"/>
                <a:gd name="T81" fmla="*/ 17 h 284"/>
                <a:gd name="T82" fmla="*/ 517 w 692"/>
                <a:gd name="T83" fmla="*/ 18 h 284"/>
                <a:gd name="T84" fmla="*/ 479 w 692"/>
                <a:gd name="T85" fmla="*/ 14 h 284"/>
                <a:gd name="T86" fmla="*/ 437 w 692"/>
                <a:gd name="T87" fmla="*/ 8 h 284"/>
                <a:gd name="T88" fmla="*/ 398 w 692"/>
                <a:gd name="T89" fmla="*/ 3 h 284"/>
                <a:gd name="T90" fmla="*/ 361 w 692"/>
                <a:gd name="T91" fmla="*/ 0 h 284"/>
                <a:gd name="T92" fmla="*/ 331 w 692"/>
                <a:gd name="T93" fmla="*/ 2 h 284"/>
                <a:gd name="T94" fmla="*/ 309 w 692"/>
                <a:gd name="T95" fmla="*/ 10 h 284"/>
                <a:gd name="T96" fmla="*/ 287 w 692"/>
                <a:gd name="T97" fmla="*/ 11 h 284"/>
                <a:gd name="T98" fmla="*/ 252 w 692"/>
                <a:gd name="T99" fmla="*/ 4 h 284"/>
                <a:gd name="T100" fmla="*/ 219 w 692"/>
                <a:gd name="T101" fmla="*/ 6 h 284"/>
                <a:gd name="T102" fmla="*/ 188 w 692"/>
                <a:gd name="T103" fmla="*/ 11 h 284"/>
                <a:gd name="T104" fmla="*/ 156 w 692"/>
                <a:gd name="T105" fmla="*/ 18 h 284"/>
                <a:gd name="T106" fmla="*/ 124 w 692"/>
                <a:gd name="T107" fmla="*/ 26 h 284"/>
                <a:gd name="T108" fmla="*/ 89 w 692"/>
                <a:gd name="T109" fmla="*/ 30 h 284"/>
                <a:gd name="T110" fmla="*/ 51 w 692"/>
                <a:gd name="T111" fmla="*/ 27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2"/>
                <a:gd name="T169" fmla="*/ 0 h 284"/>
                <a:gd name="T170" fmla="*/ 692 w 692"/>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2" h="284">
                  <a:moveTo>
                    <a:pt x="29" y="22"/>
                  </a:moveTo>
                  <a:lnTo>
                    <a:pt x="22" y="32"/>
                  </a:lnTo>
                  <a:lnTo>
                    <a:pt x="15" y="40"/>
                  </a:lnTo>
                  <a:lnTo>
                    <a:pt x="8" y="45"/>
                  </a:lnTo>
                  <a:lnTo>
                    <a:pt x="0" y="49"/>
                  </a:lnTo>
                  <a:lnTo>
                    <a:pt x="5" y="64"/>
                  </a:lnTo>
                  <a:lnTo>
                    <a:pt x="16" y="93"/>
                  </a:lnTo>
                  <a:lnTo>
                    <a:pt x="30" y="132"/>
                  </a:lnTo>
                  <a:lnTo>
                    <a:pt x="48" y="174"/>
                  </a:lnTo>
                  <a:lnTo>
                    <a:pt x="63" y="214"/>
                  </a:lnTo>
                  <a:lnTo>
                    <a:pt x="77" y="250"/>
                  </a:lnTo>
                  <a:lnTo>
                    <a:pt x="87" y="275"/>
                  </a:lnTo>
                  <a:lnTo>
                    <a:pt x="91" y="283"/>
                  </a:lnTo>
                  <a:lnTo>
                    <a:pt x="98" y="283"/>
                  </a:lnTo>
                  <a:lnTo>
                    <a:pt x="107" y="283"/>
                  </a:lnTo>
                  <a:lnTo>
                    <a:pt x="117" y="282"/>
                  </a:lnTo>
                  <a:lnTo>
                    <a:pt x="131" y="281"/>
                  </a:lnTo>
                  <a:lnTo>
                    <a:pt x="145" y="279"/>
                  </a:lnTo>
                  <a:lnTo>
                    <a:pt x="158" y="278"/>
                  </a:lnTo>
                  <a:lnTo>
                    <a:pt x="175" y="275"/>
                  </a:lnTo>
                  <a:lnTo>
                    <a:pt x="191" y="274"/>
                  </a:lnTo>
                  <a:lnTo>
                    <a:pt x="208" y="271"/>
                  </a:lnTo>
                  <a:lnTo>
                    <a:pt x="223" y="268"/>
                  </a:lnTo>
                  <a:lnTo>
                    <a:pt x="238" y="265"/>
                  </a:lnTo>
                  <a:lnTo>
                    <a:pt x="254" y="263"/>
                  </a:lnTo>
                  <a:lnTo>
                    <a:pt x="266" y="259"/>
                  </a:lnTo>
                  <a:lnTo>
                    <a:pt x="278" y="256"/>
                  </a:lnTo>
                  <a:lnTo>
                    <a:pt x="288" y="252"/>
                  </a:lnTo>
                  <a:lnTo>
                    <a:pt x="295" y="250"/>
                  </a:lnTo>
                  <a:lnTo>
                    <a:pt x="307" y="245"/>
                  </a:lnTo>
                  <a:lnTo>
                    <a:pt x="318" y="243"/>
                  </a:lnTo>
                  <a:lnTo>
                    <a:pt x="325" y="242"/>
                  </a:lnTo>
                  <a:lnTo>
                    <a:pt x="332" y="243"/>
                  </a:lnTo>
                  <a:lnTo>
                    <a:pt x="339" y="245"/>
                  </a:lnTo>
                  <a:lnTo>
                    <a:pt x="341" y="249"/>
                  </a:lnTo>
                  <a:lnTo>
                    <a:pt x="344" y="254"/>
                  </a:lnTo>
                  <a:lnTo>
                    <a:pt x="345" y="259"/>
                  </a:lnTo>
                  <a:lnTo>
                    <a:pt x="354" y="258"/>
                  </a:lnTo>
                  <a:lnTo>
                    <a:pt x="366" y="256"/>
                  </a:lnTo>
                  <a:lnTo>
                    <a:pt x="383" y="255"/>
                  </a:lnTo>
                  <a:lnTo>
                    <a:pt x="398" y="254"/>
                  </a:lnTo>
                  <a:lnTo>
                    <a:pt x="415" y="254"/>
                  </a:lnTo>
                  <a:lnTo>
                    <a:pt x="429" y="254"/>
                  </a:lnTo>
                  <a:lnTo>
                    <a:pt x="437" y="252"/>
                  </a:lnTo>
                  <a:lnTo>
                    <a:pt x="440" y="252"/>
                  </a:lnTo>
                  <a:lnTo>
                    <a:pt x="442" y="248"/>
                  </a:lnTo>
                  <a:lnTo>
                    <a:pt x="445" y="244"/>
                  </a:lnTo>
                  <a:lnTo>
                    <a:pt x="450" y="241"/>
                  </a:lnTo>
                  <a:lnTo>
                    <a:pt x="455" y="237"/>
                  </a:lnTo>
                  <a:lnTo>
                    <a:pt x="462" y="236"/>
                  </a:lnTo>
                  <a:lnTo>
                    <a:pt x="468" y="236"/>
                  </a:lnTo>
                  <a:lnTo>
                    <a:pt x="477" y="237"/>
                  </a:lnTo>
                  <a:lnTo>
                    <a:pt x="486" y="239"/>
                  </a:lnTo>
                  <a:lnTo>
                    <a:pt x="493" y="241"/>
                  </a:lnTo>
                  <a:lnTo>
                    <a:pt x="502" y="243"/>
                  </a:lnTo>
                  <a:lnTo>
                    <a:pt x="513" y="244"/>
                  </a:lnTo>
                  <a:lnTo>
                    <a:pt x="527" y="244"/>
                  </a:lnTo>
                  <a:lnTo>
                    <a:pt x="543" y="244"/>
                  </a:lnTo>
                  <a:lnTo>
                    <a:pt x="558" y="244"/>
                  </a:lnTo>
                  <a:lnTo>
                    <a:pt x="576" y="244"/>
                  </a:lnTo>
                  <a:lnTo>
                    <a:pt x="592" y="244"/>
                  </a:lnTo>
                  <a:lnTo>
                    <a:pt x="610" y="244"/>
                  </a:lnTo>
                  <a:lnTo>
                    <a:pt x="625" y="243"/>
                  </a:lnTo>
                  <a:lnTo>
                    <a:pt x="642" y="243"/>
                  </a:lnTo>
                  <a:lnTo>
                    <a:pt x="655" y="242"/>
                  </a:lnTo>
                  <a:lnTo>
                    <a:pt x="668" y="241"/>
                  </a:lnTo>
                  <a:lnTo>
                    <a:pt x="678" y="240"/>
                  </a:lnTo>
                  <a:lnTo>
                    <a:pt x="686" y="240"/>
                  </a:lnTo>
                  <a:lnTo>
                    <a:pt x="691" y="239"/>
                  </a:lnTo>
                  <a:lnTo>
                    <a:pt x="688" y="236"/>
                  </a:lnTo>
                  <a:lnTo>
                    <a:pt x="683" y="227"/>
                  </a:lnTo>
                  <a:lnTo>
                    <a:pt x="677" y="216"/>
                  </a:lnTo>
                  <a:lnTo>
                    <a:pt x="675" y="208"/>
                  </a:lnTo>
                  <a:lnTo>
                    <a:pt x="666" y="193"/>
                  </a:lnTo>
                  <a:lnTo>
                    <a:pt x="652" y="168"/>
                  </a:lnTo>
                  <a:lnTo>
                    <a:pt x="633" y="136"/>
                  </a:lnTo>
                  <a:lnTo>
                    <a:pt x="614" y="102"/>
                  </a:lnTo>
                  <a:lnTo>
                    <a:pt x="595" y="69"/>
                  </a:lnTo>
                  <a:lnTo>
                    <a:pt x="577" y="41"/>
                  </a:lnTo>
                  <a:lnTo>
                    <a:pt x="567" y="21"/>
                  </a:lnTo>
                  <a:lnTo>
                    <a:pt x="562" y="14"/>
                  </a:lnTo>
                  <a:lnTo>
                    <a:pt x="549" y="17"/>
                  </a:lnTo>
                  <a:lnTo>
                    <a:pt x="534" y="18"/>
                  </a:lnTo>
                  <a:lnTo>
                    <a:pt x="517" y="18"/>
                  </a:lnTo>
                  <a:lnTo>
                    <a:pt x="498" y="16"/>
                  </a:lnTo>
                  <a:lnTo>
                    <a:pt x="479" y="14"/>
                  </a:lnTo>
                  <a:lnTo>
                    <a:pt x="459" y="11"/>
                  </a:lnTo>
                  <a:lnTo>
                    <a:pt x="437" y="8"/>
                  </a:lnTo>
                  <a:lnTo>
                    <a:pt x="420" y="6"/>
                  </a:lnTo>
                  <a:lnTo>
                    <a:pt x="398" y="3"/>
                  </a:lnTo>
                  <a:lnTo>
                    <a:pt x="379" y="1"/>
                  </a:lnTo>
                  <a:lnTo>
                    <a:pt x="361" y="0"/>
                  </a:lnTo>
                  <a:lnTo>
                    <a:pt x="345" y="0"/>
                  </a:lnTo>
                  <a:lnTo>
                    <a:pt x="331" y="2"/>
                  </a:lnTo>
                  <a:lnTo>
                    <a:pt x="320" y="4"/>
                  </a:lnTo>
                  <a:lnTo>
                    <a:pt x="309" y="10"/>
                  </a:lnTo>
                  <a:lnTo>
                    <a:pt x="304" y="17"/>
                  </a:lnTo>
                  <a:lnTo>
                    <a:pt x="287" y="11"/>
                  </a:lnTo>
                  <a:lnTo>
                    <a:pt x="269" y="6"/>
                  </a:lnTo>
                  <a:lnTo>
                    <a:pt x="252" y="4"/>
                  </a:lnTo>
                  <a:lnTo>
                    <a:pt x="235" y="4"/>
                  </a:lnTo>
                  <a:lnTo>
                    <a:pt x="219" y="6"/>
                  </a:lnTo>
                  <a:lnTo>
                    <a:pt x="203" y="8"/>
                  </a:lnTo>
                  <a:lnTo>
                    <a:pt x="188" y="11"/>
                  </a:lnTo>
                  <a:lnTo>
                    <a:pt x="174" y="14"/>
                  </a:lnTo>
                  <a:lnTo>
                    <a:pt x="156" y="18"/>
                  </a:lnTo>
                  <a:lnTo>
                    <a:pt x="141" y="22"/>
                  </a:lnTo>
                  <a:lnTo>
                    <a:pt x="124" y="26"/>
                  </a:lnTo>
                  <a:lnTo>
                    <a:pt x="107" y="28"/>
                  </a:lnTo>
                  <a:lnTo>
                    <a:pt x="89" y="30"/>
                  </a:lnTo>
                  <a:lnTo>
                    <a:pt x="70" y="29"/>
                  </a:lnTo>
                  <a:lnTo>
                    <a:pt x="51" y="27"/>
                  </a:lnTo>
                  <a:lnTo>
                    <a:pt x="29" y="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4" name="Freeform 26">
              <a:extLst>
                <a:ext uri="{FF2B5EF4-FFF2-40B4-BE49-F238E27FC236}">
                  <a16:creationId xmlns:a16="http://schemas.microsoft.com/office/drawing/2014/main" id="{13806300-B387-4B9A-B69A-D519FD483522}"/>
                </a:ext>
              </a:extLst>
            </p:cNvPr>
            <p:cNvSpPr>
              <a:spLocks/>
            </p:cNvSpPr>
            <p:nvPr/>
          </p:nvSpPr>
          <p:spPr bwMode="auto">
            <a:xfrm>
              <a:off x="954" y="2210"/>
              <a:ext cx="37" cy="40"/>
            </a:xfrm>
            <a:custGeom>
              <a:avLst/>
              <a:gdLst>
                <a:gd name="T0" fmla="*/ 36 w 37"/>
                <a:gd name="T1" fmla="*/ 0 h 40"/>
                <a:gd name="T2" fmla="*/ 31 w 37"/>
                <a:gd name="T3" fmla="*/ 6 h 40"/>
                <a:gd name="T4" fmla="*/ 27 w 37"/>
                <a:gd name="T5" fmla="*/ 11 h 40"/>
                <a:gd name="T6" fmla="*/ 22 w 37"/>
                <a:gd name="T7" fmla="*/ 18 h 40"/>
                <a:gd name="T8" fmla="*/ 17 w 37"/>
                <a:gd name="T9" fmla="*/ 24 h 40"/>
                <a:gd name="T10" fmla="*/ 13 w 37"/>
                <a:gd name="T11" fmla="*/ 30 h 40"/>
                <a:gd name="T12" fmla="*/ 9 w 37"/>
                <a:gd name="T13" fmla="*/ 34 h 40"/>
                <a:gd name="T14" fmla="*/ 4 w 37"/>
                <a:gd name="T15" fmla="*/ 37 h 40"/>
                <a:gd name="T16" fmla="*/ 0 w 37"/>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0"/>
                <a:gd name="T29" fmla="*/ 37 w 37"/>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0">
                  <a:moveTo>
                    <a:pt x="36" y="0"/>
                  </a:moveTo>
                  <a:lnTo>
                    <a:pt x="31" y="6"/>
                  </a:lnTo>
                  <a:lnTo>
                    <a:pt x="27" y="11"/>
                  </a:lnTo>
                  <a:lnTo>
                    <a:pt x="22" y="18"/>
                  </a:lnTo>
                  <a:lnTo>
                    <a:pt x="17" y="24"/>
                  </a:lnTo>
                  <a:lnTo>
                    <a:pt x="13" y="30"/>
                  </a:lnTo>
                  <a:lnTo>
                    <a:pt x="9" y="34"/>
                  </a:lnTo>
                  <a:lnTo>
                    <a:pt x="4" y="37"/>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5" name="Freeform 27">
              <a:extLst>
                <a:ext uri="{FF2B5EF4-FFF2-40B4-BE49-F238E27FC236}">
                  <a16:creationId xmlns:a16="http://schemas.microsoft.com/office/drawing/2014/main" id="{C15B2354-3CC9-43E6-B812-E92C8A6533E0}"/>
                </a:ext>
              </a:extLst>
            </p:cNvPr>
            <p:cNvSpPr>
              <a:spLocks/>
            </p:cNvSpPr>
            <p:nvPr/>
          </p:nvSpPr>
          <p:spPr bwMode="auto">
            <a:xfrm>
              <a:off x="1257" y="2200"/>
              <a:ext cx="3" cy="21"/>
            </a:xfrm>
            <a:custGeom>
              <a:avLst/>
              <a:gdLst>
                <a:gd name="T0" fmla="*/ 0 w 3"/>
                <a:gd name="T1" fmla="*/ 0 h 21"/>
                <a:gd name="T2" fmla="*/ 0 w 3"/>
                <a:gd name="T3" fmla="*/ 5 h 21"/>
                <a:gd name="T4" fmla="*/ 2 w 3"/>
                <a:gd name="T5" fmla="*/ 11 h 21"/>
                <a:gd name="T6" fmla="*/ 2 w 3"/>
                <a:gd name="T7" fmla="*/ 18 h 21"/>
                <a:gd name="T8" fmla="*/ 2 w 3"/>
                <a:gd name="T9" fmla="*/ 20 h 21"/>
                <a:gd name="T10" fmla="*/ 0 60000 65536"/>
                <a:gd name="T11" fmla="*/ 0 60000 65536"/>
                <a:gd name="T12" fmla="*/ 0 60000 65536"/>
                <a:gd name="T13" fmla="*/ 0 60000 65536"/>
                <a:gd name="T14" fmla="*/ 0 60000 65536"/>
                <a:gd name="T15" fmla="*/ 0 w 3"/>
                <a:gd name="T16" fmla="*/ 0 h 21"/>
                <a:gd name="T17" fmla="*/ 3 w 3"/>
                <a:gd name="T18" fmla="*/ 21 h 21"/>
              </a:gdLst>
              <a:ahLst/>
              <a:cxnLst>
                <a:cxn ang="T10">
                  <a:pos x="T0" y="T1"/>
                </a:cxn>
                <a:cxn ang="T11">
                  <a:pos x="T2" y="T3"/>
                </a:cxn>
                <a:cxn ang="T12">
                  <a:pos x="T4" y="T5"/>
                </a:cxn>
                <a:cxn ang="T13">
                  <a:pos x="T6" y="T7"/>
                </a:cxn>
                <a:cxn ang="T14">
                  <a:pos x="T8" y="T9"/>
                </a:cxn>
              </a:cxnLst>
              <a:rect l="T15" t="T16" r="T17" b="T18"/>
              <a:pathLst>
                <a:path w="3" h="21">
                  <a:moveTo>
                    <a:pt x="0" y="0"/>
                  </a:moveTo>
                  <a:lnTo>
                    <a:pt x="0" y="5"/>
                  </a:lnTo>
                  <a:lnTo>
                    <a:pt x="2" y="11"/>
                  </a:lnTo>
                  <a:lnTo>
                    <a:pt x="2" y="18"/>
                  </a:lnTo>
                  <a:lnTo>
                    <a:pt x="2" y="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6" name="Line 28">
              <a:extLst>
                <a:ext uri="{FF2B5EF4-FFF2-40B4-BE49-F238E27FC236}">
                  <a16:creationId xmlns:a16="http://schemas.microsoft.com/office/drawing/2014/main" id="{8396016B-AA48-4B70-B7EA-D3C152A912EF}"/>
                </a:ext>
              </a:extLst>
            </p:cNvPr>
            <p:cNvSpPr>
              <a:spLocks noChangeShapeType="1"/>
            </p:cNvSpPr>
            <p:nvPr/>
          </p:nvSpPr>
          <p:spPr bwMode="auto">
            <a:xfrm>
              <a:off x="1176" y="1992"/>
              <a:ext cx="71" cy="1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373" name="AutoShape 30">
            <a:extLst>
              <a:ext uri="{FF2B5EF4-FFF2-40B4-BE49-F238E27FC236}">
                <a16:creationId xmlns:a16="http://schemas.microsoft.com/office/drawing/2014/main" id="{93C0F275-1C03-45CC-A9EE-ED19BF95F3AE}"/>
              </a:ext>
            </a:extLst>
          </p:cNvPr>
          <p:cNvSpPr>
            <a:spLocks noChangeArrowheads="1"/>
          </p:cNvSpPr>
          <p:nvPr/>
        </p:nvSpPr>
        <p:spPr bwMode="auto">
          <a:xfrm rot="5400000">
            <a:off x="1774825" y="2997200"/>
            <a:ext cx="2305050" cy="1295400"/>
          </a:xfrm>
          <a:prstGeom prst="curvedUpArrow">
            <a:avLst>
              <a:gd name="adj1" fmla="val 35588"/>
              <a:gd name="adj2" fmla="val 71176"/>
              <a:gd name="adj3" fmla="val 33333"/>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4372B45-58FC-4318-82CB-F3BADF16D39A}"/>
              </a:ext>
            </a:extLst>
          </p:cNvPr>
          <p:cNvSpPr>
            <a:spLocks noChangeArrowheads="1"/>
          </p:cNvSpPr>
          <p:nvPr/>
        </p:nvSpPr>
        <p:spPr bwMode="auto">
          <a:xfrm>
            <a:off x="2063750" y="692151"/>
            <a:ext cx="7329488" cy="582211"/>
          </a:xfrm>
          <a:prstGeom prst="rect">
            <a:avLst/>
          </a:prstGeom>
          <a:noFill/>
          <a:ln w="12700">
            <a:noFill/>
            <a:miter lim="800000"/>
            <a:headEnd/>
            <a:tailEnd/>
          </a:ln>
          <a:effectLst/>
        </p:spPr>
        <p:txBody>
          <a:bodyPr lIns="90488" tIns="44450" rIns="90488" bIns="44450">
            <a:spAutoFit/>
          </a:bodyPr>
          <a:lstStyle/>
          <a:p>
            <a:pPr>
              <a:defRPr/>
            </a:pPr>
            <a:r>
              <a:rPr lang="es-ES_tradnl" sz="2400">
                <a:effectLst>
                  <a:outerShdw blurRad="38100" dist="38100" dir="2700000" algn="tl">
                    <a:srgbClr val="FFFFFF"/>
                  </a:outerShdw>
                </a:effectLst>
                <a:latin typeface="Bookman Old Style" pitchFamily="18" charset="0"/>
              </a:rPr>
              <a:t> </a:t>
            </a:r>
            <a:r>
              <a:rPr lang="es-ES_tradnl" sz="3200" b="1">
                <a:solidFill>
                  <a:schemeClr val="hlink"/>
                </a:solidFill>
              </a:rPr>
              <a:t>Implementación y Operación</a:t>
            </a:r>
          </a:p>
        </p:txBody>
      </p:sp>
      <p:sp>
        <p:nvSpPr>
          <p:cNvPr id="59395" name="Text Box 5">
            <a:extLst>
              <a:ext uri="{FF2B5EF4-FFF2-40B4-BE49-F238E27FC236}">
                <a16:creationId xmlns:a16="http://schemas.microsoft.com/office/drawing/2014/main" id="{59FB3E11-8A3E-4737-84EC-70A258BE1225}"/>
              </a:ext>
            </a:extLst>
          </p:cNvPr>
          <p:cNvSpPr txBox="1">
            <a:spLocks noChangeArrowheads="1"/>
          </p:cNvSpPr>
          <p:nvPr/>
        </p:nvSpPr>
        <p:spPr bwMode="auto">
          <a:xfrm>
            <a:off x="2208214" y="1412876"/>
            <a:ext cx="2327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es-ES_tradnl" altLang="en-US" sz="2800" b="1"/>
              <a:t> CONTROL</a:t>
            </a:r>
          </a:p>
        </p:txBody>
      </p:sp>
      <p:sp>
        <p:nvSpPr>
          <p:cNvPr id="59396" name="Text Box 8">
            <a:extLst>
              <a:ext uri="{FF2B5EF4-FFF2-40B4-BE49-F238E27FC236}">
                <a16:creationId xmlns:a16="http://schemas.microsoft.com/office/drawing/2014/main" id="{75192CB2-9E96-4B77-B727-4768A44F0A2E}"/>
              </a:ext>
            </a:extLst>
          </p:cNvPr>
          <p:cNvSpPr txBox="1">
            <a:spLocks noChangeArrowheads="1"/>
          </p:cNvSpPr>
          <p:nvPr/>
        </p:nvSpPr>
        <p:spPr bwMode="auto">
          <a:xfrm>
            <a:off x="5715000" y="2133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s-CO" altLang="en-US" sz="2400">
              <a:latin typeface="Arial Black" panose="020B0A04020102020204" pitchFamily="34" charset="0"/>
            </a:endParaRPr>
          </a:p>
        </p:txBody>
      </p:sp>
      <p:sp>
        <p:nvSpPr>
          <p:cNvPr id="59397" name="Text Box 10">
            <a:extLst>
              <a:ext uri="{FF2B5EF4-FFF2-40B4-BE49-F238E27FC236}">
                <a16:creationId xmlns:a16="http://schemas.microsoft.com/office/drawing/2014/main" id="{F17D2D53-BCF3-4249-845C-9E2312A42F96}"/>
              </a:ext>
            </a:extLst>
          </p:cNvPr>
          <p:cNvSpPr txBox="1">
            <a:spLocks noChangeArrowheads="1"/>
          </p:cNvSpPr>
          <p:nvPr/>
        </p:nvSpPr>
        <p:spPr bwMode="auto">
          <a:xfrm>
            <a:off x="4583114" y="1989139"/>
            <a:ext cx="5400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2000" b="1"/>
              <a:t> Operaciones, desempeño  y actividades asociadas con los aspectos ambientales significativos.</a:t>
            </a:r>
          </a:p>
        </p:txBody>
      </p:sp>
      <p:sp>
        <p:nvSpPr>
          <p:cNvPr id="59398" name="Rectangle 11">
            <a:extLst>
              <a:ext uri="{FF2B5EF4-FFF2-40B4-BE49-F238E27FC236}">
                <a16:creationId xmlns:a16="http://schemas.microsoft.com/office/drawing/2014/main" id="{46866676-D561-4FF4-8F0C-1C80B291822C}"/>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9399" name="Text Box 12">
            <a:extLst>
              <a:ext uri="{FF2B5EF4-FFF2-40B4-BE49-F238E27FC236}">
                <a16:creationId xmlns:a16="http://schemas.microsoft.com/office/drawing/2014/main" id="{9F2AF348-0E0D-4DA8-8EA9-2CB75889DFFE}"/>
              </a:ext>
            </a:extLst>
          </p:cNvPr>
          <p:cNvSpPr txBox="1">
            <a:spLocks noChangeArrowheads="1"/>
          </p:cNvSpPr>
          <p:nvPr/>
        </p:nvSpPr>
        <p:spPr bwMode="auto">
          <a:xfrm>
            <a:off x="2351089" y="3644901"/>
            <a:ext cx="3024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es-ES_tradnl" altLang="en-US" sz="2800" b="1"/>
              <a:t> MONITOREO</a:t>
            </a:r>
          </a:p>
        </p:txBody>
      </p:sp>
      <p:sp>
        <p:nvSpPr>
          <p:cNvPr id="59400" name="Text Box 15">
            <a:extLst>
              <a:ext uri="{FF2B5EF4-FFF2-40B4-BE49-F238E27FC236}">
                <a16:creationId xmlns:a16="http://schemas.microsoft.com/office/drawing/2014/main" id="{90FD3A40-5EA9-4F9C-803B-4E691A1FC5F3}"/>
              </a:ext>
            </a:extLst>
          </p:cNvPr>
          <p:cNvSpPr txBox="1">
            <a:spLocks noChangeArrowheads="1"/>
          </p:cNvSpPr>
          <p:nvPr/>
        </p:nvSpPr>
        <p:spPr bwMode="auto">
          <a:xfrm>
            <a:off x="5016500" y="5661026"/>
            <a:ext cx="215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s-ES_tradnl" altLang="en-US" sz="2000" b="1"/>
              <a:t> Variables Ambientales.</a:t>
            </a:r>
          </a:p>
        </p:txBody>
      </p:sp>
      <p:graphicFrame>
        <p:nvGraphicFramePr>
          <p:cNvPr id="59401" name="Object 16">
            <a:extLst>
              <a:ext uri="{FF2B5EF4-FFF2-40B4-BE49-F238E27FC236}">
                <a16:creationId xmlns:a16="http://schemas.microsoft.com/office/drawing/2014/main" id="{83B277C0-EE3A-4DF5-A07E-4AE0C5D33EB7}"/>
              </a:ext>
            </a:extLst>
          </p:cNvPr>
          <p:cNvGraphicFramePr>
            <a:graphicFrameLocks noChangeAspect="1"/>
          </p:cNvGraphicFramePr>
          <p:nvPr/>
        </p:nvGraphicFramePr>
        <p:xfrm>
          <a:off x="9048751" y="3573464"/>
          <a:ext cx="1330325" cy="1512887"/>
        </p:xfrm>
        <a:graphic>
          <a:graphicData uri="http://schemas.openxmlformats.org/presentationml/2006/ole">
            <mc:AlternateContent xmlns:mc="http://schemas.openxmlformats.org/markup-compatibility/2006">
              <mc:Choice xmlns:v="urn:schemas-microsoft-com:vml" Requires="v">
                <p:oleObj name="Imagen" r:id="rId3" imgW="5640388" imgH="6415088" progId="MS_ClipArt_Gallery.2">
                  <p:embed/>
                </p:oleObj>
              </mc:Choice>
              <mc:Fallback>
                <p:oleObj name="Imagen" r:id="rId3" imgW="5640388" imgH="6415088" progId="MS_ClipArt_Gallery.2">
                  <p:embed/>
                  <p:pic>
                    <p:nvPicPr>
                      <p:cNvPr id="59401" name="Object 16">
                        <a:extLst>
                          <a:ext uri="{FF2B5EF4-FFF2-40B4-BE49-F238E27FC236}">
                            <a16:creationId xmlns:a16="http://schemas.microsoft.com/office/drawing/2014/main" id="{83B277C0-EE3A-4DF5-A07E-4AE0C5D33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1" y="3573464"/>
                        <a:ext cx="1330325"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2" name="Text Box 17">
            <a:extLst>
              <a:ext uri="{FF2B5EF4-FFF2-40B4-BE49-F238E27FC236}">
                <a16:creationId xmlns:a16="http://schemas.microsoft.com/office/drawing/2014/main" id="{30AAE665-9FBF-4AB5-9036-3DFFD4B8AF9C}"/>
              </a:ext>
            </a:extLst>
          </p:cNvPr>
          <p:cNvSpPr txBox="1">
            <a:spLocks noChangeArrowheads="1"/>
          </p:cNvSpPr>
          <p:nvPr/>
        </p:nvSpPr>
        <p:spPr bwMode="auto">
          <a:xfrm>
            <a:off x="7248525" y="3860801"/>
            <a:ext cx="19446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2000" b="1"/>
              <a:t>Se Registra la información obtenida</a:t>
            </a:r>
          </a:p>
        </p:txBody>
      </p:sp>
      <p:sp>
        <p:nvSpPr>
          <p:cNvPr id="59403" name="AutoShape 19">
            <a:extLst>
              <a:ext uri="{FF2B5EF4-FFF2-40B4-BE49-F238E27FC236}">
                <a16:creationId xmlns:a16="http://schemas.microsoft.com/office/drawing/2014/main" id="{CF6D5D6D-C02A-4154-9A6B-C9E7F5D8E0D2}"/>
              </a:ext>
            </a:extLst>
          </p:cNvPr>
          <p:cNvSpPr>
            <a:spLocks noChangeArrowheads="1"/>
          </p:cNvSpPr>
          <p:nvPr/>
        </p:nvSpPr>
        <p:spPr bwMode="auto">
          <a:xfrm>
            <a:off x="3935413" y="5876925"/>
            <a:ext cx="1008062" cy="503238"/>
          </a:xfrm>
          <a:prstGeom prst="notchedRightArrow">
            <a:avLst>
              <a:gd name="adj1" fmla="val 50000"/>
              <a:gd name="adj2" fmla="val 50079"/>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59404" name="AutoShape 20">
            <a:extLst>
              <a:ext uri="{FF2B5EF4-FFF2-40B4-BE49-F238E27FC236}">
                <a16:creationId xmlns:a16="http://schemas.microsoft.com/office/drawing/2014/main" id="{6D9DFE5F-6071-47FD-A7D4-60DD08F61A18}"/>
              </a:ext>
            </a:extLst>
          </p:cNvPr>
          <p:cNvSpPr>
            <a:spLocks noChangeArrowheads="1"/>
          </p:cNvSpPr>
          <p:nvPr/>
        </p:nvSpPr>
        <p:spPr bwMode="auto">
          <a:xfrm rot="19508552">
            <a:off x="6600825" y="5013326"/>
            <a:ext cx="1511300" cy="720725"/>
          </a:xfrm>
          <a:prstGeom prst="notchedRightArrow">
            <a:avLst>
              <a:gd name="adj1" fmla="val 50000"/>
              <a:gd name="adj2" fmla="val 52423"/>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pic>
        <p:nvPicPr>
          <p:cNvPr id="59405" name="Picture 21" descr="biodiesel%20%202.jpg">
            <a:extLst>
              <a:ext uri="{FF2B5EF4-FFF2-40B4-BE49-F238E27FC236}">
                <a16:creationId xmlns:a16="http://schemas.microsoft.com/office/drawing/2014/main" id="{5CF7C9CA-E8F0-4C5D-B572-12D8CB76F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4262438"/>
            <a:ext cx="14382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2" descr="reaccion_000">
            <a:hlinkClick r:id="rId6"/>
            <a:extLst>
              <a:ext uri="{FF2B5EF4-FFF2-40B4-BE49-F238E27FC236}">
                <a16:creationId xmlns:a16="http://schemas.microsoft.com/office/drawing/2014/main" id="{92C5ABF0-CA6E-432F-88AD-6D859FA91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4" y="5597526"/>
            <a:ext cx="1800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3" descr="plomo">
            <a:hlinkClick r:id="rId8"/>
            <a:extLst>
              <a:ext uri="{FF2B5EF4-FFF2-40B4-BE49-F238E27FC236}">
                <a16:creationId xmlns:a16="http://schemas.microsoft.com/office/drawing/2014/main" id="{96B33BF5-022F-4863-B317-F1CBEDDB59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51" y="4221164"/>
            <a:ext cx="16557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25" descr="DSCN0283">
            <a:extLst>
              <a:ext uri="{FF2B5EF4-FFF2-40B4-BE49-F238E27FC236}">
                <a16:creationId xmlns:a16="http://schemas.microsoft.com/office/drawing/2014/main" id="{5A2D6E1D-BE22-4BEA-AD2E-05ED080CAD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1916114"/>
            <a:ext cx="29876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AutoShape 27">
            <a:extLst>
              <a:ext uri="{FF2B5EF4-FFF2-40B4-BE49-F238E27FC236}">
                <a16:creationId xmlns:a16="http://schemas.microsoft.com/office/drawing/2014/main" id="{55DC87B0-90AE-4EC3-83D6-56FDF0362B48}"/>
              </a:ext>
            </a:extLst>
          </p:cNvPr>
          <p:cNvSpPr>
            <a:spLocks noChangeArrowheads="1"/>
          </p:cNvSpPr>
          <p:nvPr/>
        </p:nvSpPr>
        <p:spPr bwMode="auto">
          <a:xfrm rot="2364255">
            <a:off x="6335713" y="2930526"/>
            <a:ext cx="1511300" cy="701675"/>
          </a:xfrm>
          <a:prstGeom prst="notchedRightArrow">
            <a:avLst>
              <a:gd name="adj1" fmla="val 50000"/>
              <a:gd name="adj2" fmla="val 53846"/>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F63C4E3B-0CF3-48BB-AF9C-AE6C1CB0DAED}"/>
              </a:ext>
            </a:extLst>
          </p:cNvPr>
          <p:cNvSpPr txBox="1">
            <a:spLocks noChangeArrowheads="1"/>
          </p:cNvSpPr>
          <p:nvPr/>
        </p:nvSpPr>
        <p:spPr bwMode="auto">
          <a:xfrm>
            <a:off x="2351088" y="784226"/>
            <a:ext cx="182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2800" b="1">
                <a:solidFill>
                  <a:schemeClr val="hlink"/>
                </a:solidFill>
              </a:rPr>
              <a:t>Registros</a:t>
            </a:r>
          </a:p>
        </p:txBody>
      </p:sp>
      <p:graphicFrame>
        <p:nvGraphicFramePr>
          <p:cNvPr id="60419" name="Object 4">
            <a:extLst>
              <a:ext uri="{FF2B5EF4-FFF2-40B4-BE49-F238E27FC236}">
                <a16:creationId xmlns:a16="http://schemas.microsoft.com/office/drawing/2014/main" id="{06270C32-7F00-4DE8-920B-2EDA1217F949}"/>
              </a:ext>
            </a:extLst>
          </p:cNvPr>
          <p:cNvGraphicFramePr>
            <a:graphicFrameLocks noChangeAspect="1"/>
          </p:cNvGraphicFramePr>
          <p:nvPr/>
        </p:nvGraphicFramePr>
        <p:xfrm>
          <a:off x="6959600" y="3141663"/>
          <a:ext cx="3359150" cy="2043112"/>
        </p:xfrm>
        <a:graphic>
          <a:graphicData uri="http://schemas.openxmlformats.org/presentationml/2006/ole">
            <mc:AlternateContent xmlns:mc="http://schemas.openxmlformats.org/markup-compatibility/2006">
              <mc:Choice xmlns:v="urn:schemas-microsoft-com:vml" Requires="v">
                <p:oleObj name="Imagen" r:id="rId3" imgW="1028700" imgH="626364" progId="MS_ClipArt_Gallery.2">
                  <p:embed/>
                </p:oleObj>
              </mc:Choice>
              <mc:Fallback>
                <p:oleObj name="Imagen" r:id="rId3" imgW="1028700" imgH="626364" progId="MS_ClipArt_Gallery.2">
                  <p:embed/>
                  <p:pic>
                    <p:nvPicPr>
                      <p:cNvPr id="60419" name="Object 4">
                        <a:extLst>
                          <a:ext uri="{FF2B5EF4-FFF2-40B4-BE49-F238E27FC236}">
                            <a16:creationId xmlns:a16="http://schemas.microsoft.com/office/drawing/2014/main" id="{06270C32-7F00-4DE8-920B-2EDA1217F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3141663"/>
                        <a:ext cx="3359150" cy="204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0" name="Text Box 5">
            <a:extLst>
              <a:ext uri="{FF2B5EF4-FFF2-40B4-BE49-F238E27FC236}">
                <a16:creationId xmlns:a16="http://schemas.microsoft.com/office/drawing/2014/main" id="{734B426A-CF53-4C29-A654-64897032A85E}"/>
              </a:ext>
            </a:extLst>
          </p:cNvPr>
          <p:cNvSpPr txBox="1">
            <a:spLocks noChangeArrowheads="1"/>
          </p:cNvSpPr>
          <p:nvPr/>
        </p:nvSpPr>
        <p:spPr bwMode="auto">
          <a:xfrm>
            <a:off x="1390650" y="1628775"/>
            <a:ext cx="535463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2"/>
              </a:buClr>
              <a:buFont typeface="Wingdings" panose="05000000000000000000" pitchFamily="2" charset="2"/>
              <a:buChar char="v"/>
            </a:pPr>
            <a:r>
              <a:rPr lang="es-ES_tradnl" altLang="en-US" sz="2400" b="1" dirty="0"/>
              <a:t> De</a:t>
            </a:r>
            <a:r>
              <a:rPr lang="es-ES_tradnl" altLang="en-US" b="1" dirty="0"/>
              <a:t> </a:t>
            </a:r>
            <a:r>
              <a:rPr lang="es-ES_tradnl" altLang="en-US" sz="2400" b="1" dirty="0"/>
              <a:t>normas legales de aplicación.</a:t>
            </a:r>
          </a:p>
          <a:p>
            <a:pPr eaLnBrk="1" hangingPunct="1">
              <a:buClr>
                <a:schemeClr val="accent2"/>
              </a:buClr>
              <a:buFont typeface="Wingdings" panose="05000000000000000000" pitchFamily="2" charset="2"/>
              <a:buChar char="v"/>
            </a:pPr>
            <a:r>
              <a:rPr lang="es-ES_tradnl" altLang="en-US" sz="2400" b="1" dirty="0"/>
              <a:t> De usos y actividades que se desarrollen.</a:t>
            </a:r>
          </a:p>
          <a:p>
            <a:pPr eaLnBrk="1" hangingPunct="1">
              <a:buClr>
                <a:schemeClr val="accent2"/>
              </a:buClr>
              <a:buFont typeface="Wingdings" panose="05000000000000000000" pitchFamily="2" charset="2"/>
              <a:buChar char="v"/>
            </a:pPr>
            <a:r>
              <a:rPr lang="es-ES_tradnl" altLang="en-US" sz="2400" b="1" dirty="0"/>
              <a:t> De impactos por uso, obras o servicios.</a:t>
            </a:r>
          </a:p>
          <a:p>
            <a:pPr eaLnBrk="1" hangingPunct="1">
              <a:buClr>
                <a:schemeClr val="accent2"/>
              </a:buClr>
              <a:buFont typeface="Wingdings" panose="05000000000000000000" pitchFamily="2" charset="2"/>
              <a:buChar char="v"/>
            </a:pPr>
            <a:r>
              <a:rPr lang="es-ES_tradnl" altLang="en-US" sz="2400" b="1" dirty="0"/>
              <a:t> De monitoreo.</a:t>
            </a:r>
          </a:p>
          <a:p>
            <a:pPr eaLnBrk="1" hangingPunct="1">
              <a:buClr>
                <a:schemeClr val="accent2"/>
              </a:buClr>
              <a:buFont typeface="Wingdings" panose="05000000000000000000" pitchFamily="2" charset="2"/>
              <a:buChar char="v"/>
            </a:pPr>
            <a:r>
              <a:rPr lang="es-ES_tradnl" altLang="en-US" sz="2400" b="1" dirty="0"/>
              <a:t> De acciones correctivas.</a:t>
            </a:r>
          </a:p>
          <a:p>
            <a:pPr eaLnBrk="1" hangingPunct="1">
              <a:buClr>
                <a:schemeClr val="accent2"/>
              </a:buClr>
              <a:buFont typeface="Wingdings" panose="05000000000000000000" pitchFamily="2" charset="2"/>
              <a:buChar char="v"/>
            </a:pPr>
            <a:r>
              <a:rPr lang="es-ES_tradnl" altLang="en-US" sz="2400" b="1" dirty="0"/>
              <a:t> De infracciones que ocurran.</a:t>
            </a:r>
          </a:p>
          <a:p>
            <a:pPr>
              <a:spcBef>
                <a:spcPct val="50000"/>
              </a:spcBef>
            </a:pPr>
            <a:endParaRPr lang="es-ES_tradnl" altLang="en-US" sz="2400" b="1" dirty="0"/>
          </a:p>
        </p:txBody>
      </p:sp>
      <p:sp>
        <p:nvSpPr>
          <p:cNvPr id="60421" name="Rectangle 6">
            <a:extLst>
              <a:ext uri="{FF2B5EF4-FFF2-40B4-BE49-F238E27FC236}">
                <a16:creationId xmlns:a16="http://schemas.microsoft.com/office/drawing/2014/main" id="{254F1FD5-514B-4D17-BFC2-69918F187B9E}"/>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0422" name="AutoShape 7">
            <a:extLst>
              <a:ext uri="{FF2B5EF4-FFF2-40B4-BE49-F238E27FC236}">
                <a16:creationId xmlns:a16="http://schemas.microsoft.com/office/drawing/2014/main" id="{939858B0-87AC-44DF-8D83-06E8D8891BE8}"/>
              </a:ext>
            </a:extLst>
          </p:cNvPr>
          <p:cNvSpPr>
            <a:spLocks noChangeArrowheads="1"/>
          </p:cNvSpPr>
          <p:nvPr/>
        </p:nvSpPr>
        <p:spPr bwMode="auto">
          <a:xfrm rot="21330924">
            <a:off x="4151314" y="5300663"/>
            <a:ext cx="4473575" cy="1365250"/>
          </a:xfrm>
          <a:prstGeom prst="curvedUpArrow">
            <a:avLst>
              <a:gd name="adj1" fmla="val 10513"/>
              <a:gd name="adj2" fmla="val 70344"/>
              <a:gd name="adj3" fmla="val 31991"/>
            </a:avLst>
          </a:prstGeom>
          <a:solidFill>
            <a:srgbClr val="CC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Marcador de contenido 3">
            <a:extLst>
              <a:ext uri="{FF2B5EF4-FFF2-40B4-BE49-F238E27FC236}">
                <a16:creationId xmlns:a16="http://schemas.microsoft.com/office/drawing/2014/main" id="{8325A8A7-E854-45AC-9AE4-7CC65698CD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603" t="20250" r="25146" b="22104"/>
          <a:stretch>
            <a:fillRect/>
          </a:stretch>
        </p:blipFill>
        <p:spPr>
          <a:xfrm>
            <a:off x="790113" y="337607"/>
            <a:ext cx="9007784" cy="6182785"/>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75C4D04-A70A-468C-B562-BF54D6FB495B}"/>
              </a:ext>
            </a:extLst>
          </p:cNvPr>
          <p:cNvSpPr>
            <a:spLocks noGrp="1" noChangeArrowheads="1"/>
          </p:cNvSpPr>
          <p:nvPr>
            <p:ph type="title"/>
          </p:nvPr>
        </p:nvSpPr>
        <p:spPr>
          <a:xfrm>
            <a:off x="315383" y="357188"/>
            <a:ext cx="10609791" cy="1320800"/>
          </a:xfrm>
        </p:spPr>
        <p:txBody>
          <a:bodyPr/>
          <a:lstStyle/>
          <a:p>
            <a:r>
              <a:rPr lang="es-ES_tradnl" altLang="en-US" sz="3800" b="1" dirty="0">
                <a:solidFill>
                  <a:schemeClr val="hlink"/>
                </a:solidFill>
                <a:latin typeface="Arial" panose="020B0604020202020204" pitchFamily="34" charset="0"/>
              </a:rPr>
              <a:t>Auditorías del Plan de Gestión Ambiental</a:t>
            </a:r>
          </a:p>
        </p:txBody>
      </p:sp>
      <p:graphicFrame>
        <p:nvGraphicFramePr>
          <p:cNvPr id="61443" name="Object 4">
            <a:hlinkClick r:id="" action="ppaction://ole?verb=0"/>
            <a:extLst>
              <a:ext uri="{FF2B5EF4-FFF2-40B4-BE49-F238E27FC236}">
                <a16:creationId xmlns:a16="http://schemas.microsoft.com/office/drawing/2014/main" id="{7F582FA3-2DE9-4DC4-993C-9E148B067968}"/>
              </a:ext>
            </a:extLst>
          </p:cNvPr>
          <p:cNvGraphicFramePr>
            <a:graphicFrameLocks noGrp="1"/>
          </p:cNvGraphicFramePr>
          <p:nvPr>
            <p:ph sz="half" idx="1"/>
          </p:nvPr>
        </p:nvGraphicFramePr>
        <p:xfrm>
          <a:off x="2424113" y="1773238"/>
          <a:ext cx="1381125" cy="1195387"/>
        </p:xfrm>
        <a:graphic>
          <a:graphicData uri="http://schemas.openxmlformats.org/presentationml/2006/ole">
            <mc:AlternateContent xmlns:mc="http://schemas.openxmlformats.org/markup-compatibility/2006">
              <mc:Choice xmlns:v="urn:schemas-microsoft-com:vml" Requires="v">
                <p:oleObj name="Imagen" r:id="rId3" imgW="1381901" imgH="1194901" progId="MS_ClipArt_Gallery.2">
                  <p:embed/>
                </p:oleObj>
              </mc:Choice>
              <mc:Fallback>
                <p:oleObj name="Imagen" r:id="rId3" imgW="1381901" imgH="1194901" progId="MS_ClipArt_Gallery.2">
                  <p:embed/>
                  <p:pic>
                    <p:nvPicPr>
                      <p:cNvPr id="61443" name="Object 4">
                        <a:hlinkClick r:id="" action="ppaction://ole?verb=0"/>
                        <a:extLst>
                          <a:ext uri="{FF2B5EF4-FFF2-40B4-BE49-F238E27FC236}">
                            <a16:creationId xmlns:a16="http://schemas.microsoft.com/office/drawing/2014/main" id="{7F582FA3-2DE9-4DC4-993C-9E148B067968}"/>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773238"/>
                        <a:ext cx="13811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8">
            <a:hlinkClick r:id="" action="ppaction://ole?verb=0"/>
            <a:extLst>
              <a:ext uri="{FF2B5EF4-FFF2-40B4-BE49-F238E27FC236}">
                <a16:creationId xmlns:a16="http://schemas.microsoft.com/office/drawing/2014/main" id="{C08B3285-E1CC-464A-9D42-D17FADF394D3}"/>
              </a:ext>
            </a:extLst>
          </p:cNvPr>
          <p:cNvGraphicFramePr>
            <a:graphicFrameLocks noGrp="1"/>
          </p:cNvGraphicFramePr>
          <p:nvPr>
            <p:ph sz="half" idx="2"/>
          </p:nvPr>
        </p:nvGraphicFramePr>
        <p:xfrm>
          <a:off x="3216275" y="2581275"/>
          <a:ext cx="2016125" cy="1262063"/>
        </p:xfrm>
        <a:graphic>
          <a:graphicData uri="http://schemas.openxmlformats.org/presentationml/2006/ole">
            <mc:AlternateContent xmlns:mc="http://schemas.openxmlformats.org/markup-compatibility/2006">
              <mc:Choice xmlns:v="urn:schemas-microsoft-com:vml" Requires="v">
                <p:oleObj name="Imagen" r:id="rId5" imgW="5905500" imgH="3697288" progId="MS_ClipArt_Gallery.2">
                  <p:embed/>
                </p:oleObj>
              </mc:Choice>
              <mc:Fallback>
                <p:oleObj name="Imagen" r:id="rId5" imgW="5905500" imgH="3697288" progId="MS_ClipArt_Gallery.2">
                  <p:embed/>
                  <p:pic>
                    <p:nvPicPr>
                      <p:cNvPr id="61444" name="Object 8">
                        <a:hlinkClick r:id="" action="ppaction://ole?verb=0"/>
                        <a:extLst>
                          <a:ext uri="{FF2B5EF4-FFF2-40B4-BE49-F238E27FC236}">
                            <a16:creationId xmlns:a16="http://schemas.microsoft.com/office/drawing/2014/main" id="{C08B3285-E1CC-464A-9D42-D17FADF394D3}"/>
                          </a:ext>
                        </a:extLst>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5" y="2581275"/>
                        <a:ext cx="201612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5" name="Rectangle 10">
            <a:extLst>
              <a:ext uri="{FF2B5EF4-FFF2-40B4-BE49-F238E27FC236}">
                <a16:creationId xmlns:a16="http://schemas.microsoft.com/office/drawing/2014/main" id="{FF768492-8F03-4E09-AD96-C6255FABE97A}"/>
              </a:ext>
            </a:extLst>
          </p:cNvPr>
          <p:cNvSpPr>
            <a:spLocks noChangeArrowheads="1"/>
          </p:cNvSpPr>
          <p:nvPr/>
        </p:nvSpPr>
        <p:spPr bwMode="auto">
          <a:xfrm>
            <a:off x="7032625" y="2565401"/>
            <a:ext cx="3384550" cy="1311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s-ES_tradnl" altLang="en-US" sz="2000" b="1">
                <a:solidFill>
                  <a:schemeClr val="tx2"/>
                </a:solidFill>
              </a:rPr>
              <a:t> Sistémicas y periódicas.</a:t>
            </a:r>
          </a:p>
          <a:p>
            <a:pPr eaLnBrk="1" hangingPunct="1">
              <a:buFont typeface="Wingdings" panose="05000000000000000000" pitchFamily="2" charset="2"/>
              <a:buChar char="v"/>
            </a:pPr>
            <a:r>
              <a:rPr lang="es-ES_tradnl" altLang="en-US" sz="2000" b="1">
                <a:solidFill>
                  <a:schemeClr val="tx2"/>
                </a:solidFill>
              </a:rPr>
              <a:t> Internas y Externas. </a:t>
            </a:r>
          </a:p>
          <a:p>
            <a:pPr eaLnBrk="1" hangingPunct="1">
              <a:buFont typeface="Wingdings" panose="05000000000000000000" pitchFamily="2" charset="2"/>
              <a:buChar char="v"/>
            </a:pPr>
            <a:r>
              <a:rPr lang="es-ES_tradnl" altLang="en-US" sz="2000" b="1">
                <a:solidFill>
                  <a:schemeClr val="tx2"/>
                </a:solidFill>
              </a:rPr>
              <a:t> De naturaleza técnica.</a:t>
            </a:r>
            <a:r>
              <a:rPr lang="es-ES_tradnl" altLang="en-US" sz="2000" b="1">
                <a:solidFill>
                  <a:srgbClr val="BC3AA3"/>
                </a:solidFill>
              </a:rPr>
              <a:t> </a:t>
            </a:r>
          </a:p>
        </p:txBody>
      </p:sp>
      <p:sp>
        <p:nvSpPr>
          <p:cNvPr id="61446" name="Text Box 12">
            <a:extLst>
              <a:ext uri="{FF2B5EF4-FFF2-40B4-BE49-F238E27FC236}">
                <a16:creationId xmlns:a16="http://schemas.microsoft.com/office/drawing/2014/main" id="{9ACF2089-6704-44F2-A1C8-DED92A6E3A08}"/>
              </a:ext>
            </a:extLst>
          </p:cNvPr>
          <p:cNvSpPr txBox="1">
            <a:spLocks noChangeArrowheads="1"/>
          </p:cNvSpPr>
          <p:nvPr/>
        </p:nvSpPr>
        <p:spPr bwMode="auto">
          <a:xfrm>
            <a:off x="5159375" y="4868864"/>
            <a:ext cx="4681538" cy="1006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s-ES_tradnl" altLang="en-US" sz="2000" b="1">
                <a:solidFill>
                  <a:schemeClr val="tx2"/>
                </a:solidFill>
              </a:rPr>
              <a:t> Validar las políticas. </a:t>
            </a:r>
          </a:p>
          <a:p>
            <a:pPr eaLnBrk="1" hangingPunct="1">
              <a:buFont typeface="Wingdings" panose="05000000000000000000" pitchFamily="2" charset="2"/>
              <a:buChar char="v"/>
            </a:pPr>
            <a:r>
              <a:rPr lang="es-ES_tradnl" altLang="en-US" sz="2000" b="1">
                <a:solidFill>
                  <a:schemeClr val="tx2"/>
                </a:solidFill>
              </a:rPr>
              <a:t> Validar los objetivos y metas planteadas en el plan.</a:t>
            </a:r>
            <a:endParaRPr lang="es-ES_tradnl" altLang="en-US" sz="2000">
              <a:solidFill>
                <a:schemeClr val="tx2"/>
              </a:solidFill>
            </a:endParaRPr>
          </a:p>
        </p:txBody>
      </p:sp>
      <p:sp>
        <p:nvSpPr>
          <p:cNvPr id="61447" name="Text Box 13">
            <a:extLst>
              <a:ext uri="{FF2B5EF4-FFF2-40B4-BE49-F238E27FC236}">
                <a16:creationId xmlns:a16="http://schemas.microsoft.com/office/drawing/2014/main" id="{16ED5BE9-DE9F-4359-ABF1-2373DDBC0D67}"/>
              </a:ext>
            </a:extLst>
          </p:cNvPr>
          <p:cNvSpPr txBox="1">
            <a:spLocks noChangeArrowheads="1"/>
          </p:cNvSpPr>
          <p:nvPr/>
        </p:nvSpPr>
        <p:spPr bwMode="auto">
          <a:xfrm>
            <a:off x="5375275" y="1844675"/>
            <a:ext cx="20891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400">
                <a:solidFill>
                  <a:schemeClr val="tx2"/>
                </a:solidFill>
              </a:rPr>
              <a:t>Deben ser</a:t>
            </a:r>
          </a:p>
        </p:txBody>
      </p:sp>
      <p:sp>
        <p:nvSpPr>
          <p:cNvPr id="61448" name="Text Box 14">
            <a:extLst>
              <a:ext uri="{FF2B5EF4-FFF2-40B4-BE49-F238E27FC236}">
                <a16:creationId xmlns:a16="http://schemas.microsoft.com/office/drawing/2014/main" id="{68E1657E-D0AE-4C63-AC79-160CC58B5498}"/>
              </a:ext>
            </a:extLst>
          </p:cNvPr>
          <p:cNvSpPr txBox="1">
            <a:spLocks noChangeArrowheads="1"/>
          </p:cNvSpPr>
          <p:nvPr/>
        </p:nvSpPr>
        <p:spPr bwMode="auto">
          <a:xfrm>
            <a:off x="3216276" y="4221163"/>
            <a:ext cx="230346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400">
                <a:solidFill>
                  <a:schemeClr val="tx2"/>
                </a:solidFill>
              </a:rPr>
              <a:t>Sirven para</a:t>
            </a:r>
          </a:p>
        </p:txBody>
      </p:sp>
      <p:sp>
        <p:nvSpPr>
          <p:cNvPr id="61449" name="AutoShape 15">
            <a:extLst>
              <a:ext uri="{FF2B5EF4-FFF2-40B4-BE49-F238E27FC236}">
                <a16:creationId xmlns:a16="http://schemas.microsoft.com/office/drawing/2014/main" id="{7D991019-4364-495C-AA1F-77CEA5A09287}"/>
              </a:ext>
            </a:extLst>
          </p:cNvPr>
          <p:cNvSpPr>
            <a:spLocks noChangeArrowheads="1"/>
          </p:cNvSpPr>
          <p:nvPr/>
        </p:nvSpPr>
        <p:spPr bwMode="auto">
          <a:xfrm rot="5400000">
            <a:off x="4188620" y="4617245"/>
            <a:ext cx="5762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accent1"/>
            </a:solidFill>
            <a:miter lim="800000"/>
            <a:headEnd/>
            <a:tailEnd/>
          </a:ln>
        </p:spPr>
        <p:txBody>
          <a:bodyPr wrap="none" anchor="ctr"/>
          <a:lstStyle/>
          <a:p>
            <a:endParaRPr lang="en-US"/>
          </a:p>
        </p:txBody>
      </p:sp>
      <p:sp>
        <p:nvSpPr>
          <p:cNvPr id="61450" name="AutoShape 16">
            <a:extLst>
              <a:ext uri="{FF2B5EF4-FFF2-40B4-BE49-F238E27FC236}">
                <a16:creationId xmlns:a16="http://schemas.microsoft.com/office/drawing/2014/main" id="{4FF8E306-D922-4263-8F24-268A8A630F32}"/>
              </a:ext>
            </a:extLst>
          </p:cNvPr>
          <p:cNvSpPr>
            <a:spLocks noChangeArrowheads="1"/>
          </p:cNvSpPr>
          <p:nvPr/>
        </p:nvSpPr>
        <p:spPr bwMode="auto">
          <a:xfrm rot="5400000">
            <a:off x="6131720" y="2312195"/>
            <a:ext cx="5762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accent1"/>
            </a:solidFill>
            <a:miter lim="800000"/>
            <a:headEnd/>
            <a:tailEnd/>
          </a:ln>
        </p:spPr>
        <p:txBody>
          <a:bodyPr wrap="none" anchor="ct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F34B95C-3A1F-48F0-A53E-9FFCE95C0C7D}"/>
              </a:ext>
            </a:extLst>
          </p:cNvPr>
          <p:cNvSpPr>
            <a:spLocks noChangeArrowheads="1"/>
          </p:cNvSpPr>
          <p:nvPr/>
        </p:nvSpPr>
        <p:spPr bwMode="auto">
          <a:xfrm>
            <a:off x="561975" y="333376"/>
            <a:ext cx="953452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3200" b="1" dirty="0">
                <a:solidFill>
                  <a:schemeClr val="hlink"/>
                </a:solidFill>
              </a:rPr>
              <a:t>Auditorías del Plan de Gestión Ambiental</a:t>
            </a:r>
          </a:p>
        </p:txBody>
      </p:sp>
      <p:sp>
        <p:nvSpPr>
          <p:cNvPr id="62467" name="Text Box 5">
            <a:extLst>
              <a:ext uri="{FF2B5EF4-FFF2-40B4-BE49-F238E27FC236}">
                <a16:creationId xmlns:a16="http://schemas.microsoft.com/office/drawing/2014/main" id="{57157A37-7982-4E45-A31D-B382BC7CA91D}"/>
              </a:ext>
            </a:extLst>
          </p:cNvPr>
          <p:cNvSpPr txBox="1">
            <a:spLocks noChangeArrowheads="1"/>
          </p:cNvSpPr>
          <p:nvPr/>
        </p:nvSpPr>
        <p:spPr bwMode="auto">
          <a:xfrm>
            <a:off x="2279650" y="3644901"/>
            <a:ext cx="8388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2400" b="1">
                <a:solidFill>
                  <a:schemeClr val="tx2"/>
                </a:solidFill>
              </a:rPr>
              <a:t>     </a:t>
            </a:r>
          </a:p>
          <a:p>
            <a:pPr>
              <a:buFont typeface="Wingdings" panose="05000000000000000000" pitchFamily="2" charset="2"/>
              <a:buChar char="ü"/>
            </a:pPr>
            <a:r>
              <a:rPr lang="es-ES_tradnl" altLang="en-US" sz="2400" b="1">
                <a:solidFill>
                  <a:schemeClr val="tx2"/>
                </a:solidFill>
              </a:rPr>
              <a:t>NO CONFORMIDAD, ACCIÓN CORRECTIVA</a:t>
            </a:r>
          </a:p>
          <a:p>
            <a:r>
              <a:rPr lang="es-ES_tradnl" altLang="en-US" sz="2400" b="1">
                <a:solidFill>
                  <a:schemeClr val="tx2"/>
                </a:solidFill>
              </a:rPr>
              <a:t>          Y PREVENTIVA</a:t>
            </a:r>
          </a:p>
        </p:txBody>
      </p:sp>
      <p:sp>
        <p:nvSpPr>
          <p:cNvPr id="62468" name="Text Box 15">
            <a:extLst>
              <a:ext uri="{FF2B5EF4-FFF2-40B4-BE49-F238E27FC236}">
                <a16:creationId xmlns:a16="http://schemas.microsoft.com/office/drawing/2014/main" id="{0FE2321D-026B-4435-B6AC-80311CD54F70}"/>
              </a:ext>
            </a:extLst>
          </p:cNvPr>
          <p:cNvSpPr txBox="1">
            <a:spLocks noChangeArrowheads="1"/>
          </p:cNvSpPr>
          <p:nvPr/>
        </p:nvSpPr>
        <p:spPr bwMode="auto">
          <a:xfrm>
            <a:off x="4343400" y="4868863"/>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2400">
                <a:latin typeface="Arial Black" panose="020B0A04020102020204" pitchFamily="34" charset="0"/>
              </a:rPr>
              <a:t>¿Cuál es el error?</a:t>
            </a:r>
          </a:p>
          <a:p>
            <a:pPr>
              <a:spcBef>
                <a:spcPct val="50000"/>
              </a:spcBef>
            </a:pPr>
            <a:r>
              <a:rPr lang="es-ES_tradnl" altLang="en-US" sz="2400">
                <a:latin typeface="Arial Black" panose="020B0A04020102020204" pitchFamily="34" charset="0"/>
              </a:rPr>
              <a:t>¿Cuál es la causa?</a:t>
            </a:r>
          </a:p>
          <a:p>
            <a:pPr>
              <a:spcBef>
                <a:spcPct val="50000"/>
              </a:spcBef>
            </a:pPr>
            <a:r>
              <a:rPr lang="es-ES_tradnl" altLang="en-US" sz="2400">
                <a:latin typeface="Arial Black" panose="020B0A04020102020204" pitchFamily="34" charset="0"/>
              </a:rPr>
              <a:t>¿Cómo evitar que se repita?</a:t>
            </a:r>
          </a:p>
        </p:txBody>
      </p:sp>
      <p:sp>
        <p:nvSpPr>
          <p:cNvPr id="62469" name="Rectangle 16">
            <a:extLst>
              <a:ext uri="{FF2B5EF4-FFF2-40B4-BE49-F238E27FC236}">
                <a16:creationId xmlns:a16="http://schemas.microsoft.com/office/drawing/2014/main" id="{A6C107C2-0C3B-47AA-858A-8B81FF53C6AF}"/>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2470" name="Text Box 17">
            <a:extLst>
              <a:ext uri="{FF2B5EF4-FFF2-40B4-BE49-F238E27FC236}">
                <a16:creationId xmlns:a16="http://schemas.microsoft.com/office/drawing/2014/main" id="{345013D5-7860-4EEC-AD23-F8DCE9D0D00E}"/>
              </a:ext>
            </a:extLst>
          </p:cNvPr>
          <p:cNvSpPr txBox="1">
            <a:spLocks noChangeArrowheads="1"/>
          </p:cNvSpPr>
          <p:nvPr/>
        </p:nvSpPr>
        <p:spPr bwMode="auto">
          <a:xfrm>
            <a:off x="2208214" y="1628775"/>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ü"/>
            </a:pPr>
            <a:r>
              <a:rPr lang="es-ES_tradnl" altLang="en-US" sz="2400" b="1">
                <a:solidFill>
                  <a:schemeClr val="tx2"/>
                </a:solidFill>
              </a:rPr>
              <a:t> CONFORMIDAD.</a:t>
            </a:r>
          </a:p>
        </p:txBody>
      </p:sp>
      <p:sp>
        <p:nvSpPr>
          <p:cNvPr id="62471" name="Text Box 18">
            <a:extLst>
              <a:ext uri="{FF2B5EF4-FFF2-40B4-BE49-F238E27FC236}">
                <a16:creationId xmlns:a16="http://schemas.microsoft.com/office/drawing/2014/main" id="{F92617FC-20F9-4954-81D0-49423FD60BDA}"/>
              </a:ext>
            </a:extLst>
          </p:cNvPr>
          <p:cNvSpPr txBox="1">
            <a:spLocks noChangeArrowheads="1"/>
          </p:cNvSpPr>
          <p:nvPr/>
        </p:nvSpPr>
        <p:spPr bwMode="auto">
          <a:xfrm>
            <a:off x="2566989" y="2133600"/>
            <a:ext cx="7705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n-US" sz="2400">
                <a:latin typeface="Arial Black" panose="020B0A04020102020204" pitchFamily="34" charset="0"/>
              </a:rPr>
              <a:t>Porque los procedimientos cumplen con los objetivos y metas del Plan.</a:t>
            </a:r>
          </a:p>
          <a:p>
            <a:pPr eaLnBrk="1" hangingPunct="1">
              <a:spcBef>
                <a:spcPct val="50000"/>
              </a:spcBef>
            </a:pPr>
            <a:r>
              <a:rPr lang="es-ES_tradnl" altLang="en-US" sz="2400">
                <a:latin typeface="Arial Black" panose="020B0A04020102020204" pitchFamily="34" charset="0"/>
              </a:rPr>
              <a:t>Porque se cumple la normativa y con los indicadores de calidad establecidos.</a:t>
            </a:r>
          </a:p>
        </p:txBody>
      </p:sp>
      <p:pic>
        <p:nvPicPr>
          <p:cNvPr id="62472" name="Picture 20" descr="29 ago 2007 134">
            <a:extLst>
              <a:ext uri="{FF2B5EF4-FFF2-40B4-BE49-F238E27FC236}">
                <a16:creationId xmlns:a16="http://schemas.microsoft.com/office/drawing/2014/main" id="{7D043A0C-E4D9-4045-A7CC-5098640C7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05488"/>
            <a:ext cx="14033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3" descr="29 ago 2007 192">
            <a:extLst>
              <a:ext uri="{FF2B5EF4-FFF2-40B4-BE49-F238E27FC236}">
                <a16:creationId xmlns:a16="http://schemas.microsoft.com/office/drawing/2014/main" id="{A4697890-C0BF-48F0-B757-F9270D3C8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52964"/>
            <a:ext cx="1403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24" descr="29 ago 2007 184">
            <a:extLst>
              <a:ext uri="{FF2B5EF4-FFF2-40B4-BE49-F238E27FC236}">
                <a16:creationId xmlns:a16="http://schemas.microsoft.com/office/drawing/2014/main" id="{09498891-1697-4FB9-A489-81354250F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5084764"/>
            <a:ext cx="12509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B608BA0-C653-43FF-97BA-5649D81A5E3F}"/>
              </a:ext>
            </a:extLst>
          </p:cNvPr>
          <p:cNvSpPr>
            <a:spLocks noChangeArrowheads="1"/>
          </p:cNvSpPr>
          <p:nvPr/>
        </p:nvSpPr>
        <p:spPr bwMode="auto">
          <a:xfrm>
            <a:off x="2208213" y="908050"/>
            <a:ext cx="61722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n-US" sz="2400" b="1">
                <a:solidFill>
                  <a:schemeClr val="hlink"/>
                </a:solidFill>
              </a:rPr>
              <a:t>REVISIÓN</a:t>
            </a:r>
          </a:p>
        </p:txBody>
      </p:sp>
      <p:sp>
        <p:nvSpPr>
          <p:cNvPr id="63491" name="Text Box 5">
            <a:extLst>
              <a:ext uri="{FF2B5EF4-FFF2-40B4-BE49-F238E27FC236}">
                <a16:creationId xmlns:a16="http://schemas.microsoft.com/office/drawing/2014/main" id="{98EE43C3-33F1-43E2-B527-799D3503444F}"/>
              </a:ext>
            </a:extLst>
          </p:cNvPr>
          <p:cNvSpPr txBox="1">
            <a:spLocks noChangeArrowheads="1"/>
          </p:cNvSpPr>
          <p:nvPr/>
        </p:nvSpPr>
        <p:spPr bwMode="auto">
          <a:xfrm>
            <a:off x="2135188" y="4652963"/>
            <a:ext cx="67691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_tradnl" altLang="en-US" sz="2400">
                <a:solidFill>
                  <a:srgbClr val="1D12F6"/>
                </a:solidFill>
                <a:latin typeface="Arial Black" panose="020B0A04020102020204" pitchFamily="34" charset="0"/>
              </a:rPr>
              <a:t> ¿Se cumplieron los objetivos?</a:t>
            </a:r>
          </a:p>
          <a:p>
            <a:pPr>
              <a:spcBef>
                <a:spcPct val="50000"/>
              </a:spcBef>
            </a:pPr>
            <a:r>
              <a:rPr lang="es-ES_tradnl" altLang="en-US" sz="2400">
                <a:solidFill>
                  <a:srgbClr val="1D12F6"/>
                </a:solidFill>
                <a:latin typeface="Arial Black" panose="020B0A04020102020204" pitchFamily="34" charset="0"/>
              </a:rPr>
              <a:t> ¿Cuáles fueron los aciertos ?</a:t>
            </a:r>
          </a:p>
          <a:p>
            <a:pPr>
              <a:spcBef>
                <a:spcPct val="50000"/>
              </a:spcBef>
            </a:pPr>
            <a:r>
              <a:rPr lang="es-ES_tradnl" altLang="en-US" sz="2400">
                <a:solidFill>
                  <a:srgbClr val="1D12F6"/>
                </a:solidFill>
                <a:latin typeface="Arial Black" panose="020B0A04020102020204" pitchFamily="34" charset="0"/>
              </a:rPr>
              <a:t> ¿En qué se requiere mejoras?</a:t>
            </a:r>
          </a:p>
          <a:p>
            <a:pPr>
              <a:spcBef>
                <a:spcPct val="50000"/>
              </a:spcBef>
            </a:pPr>
            <a:r>
              <a:rPr lang="es-ES_tradnl" altLang="en-US" sz="2400">
                <a:solidFill>
                  <a:srgbClr val="1D12F6"/>
                </a:solidFill>
                <a:latin typeface="Arial Black" panose="020B0A04020102020204" pitchFamily="34" charset="0"/>
              </a:rPr>
              <a:t> ¿Qué nuevos retos se deben plantear?</a:t>
            </a:r>
          </a:p>
        </p:txBody>
      </p:sp>
      <p:sp>
        <p:nvSpPr>
          <p:cNvPr id="63492" name="Rectangle 6">
            <a:extLst>
              <a:ext uri="{FF2B5EF4-FFF2-40B4-BE49-F238E27FC236}">
                <a16:creationId xmlns:a16="http://schemas.microsoft.com/office/drawing/2014/main" id="{E4EBCA68-93E5-4532-AA27-C1F133DF03D4}"/>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3493" name="Text Box 7">
            <a:extLst>
              <a:ext uri="{FF2B5EF4-FFF2-40B4-BE49-F238E27FC236}">
                <a16:creationId xmlns:a16="http://schemas.microsoft.com/office/drawing/2014/main" id="{A2B37920-0DE2-42A0-928B-0CFA55EFC6BC}"/>
              </a:ext>
            </a:extLst>
          </p:cNvPr>
          <p:cNvSpPr txBox="1">
            <a:spLocks noChangeArrowheads="1"/>
          </p:cNvSpPr>
          <p:nvPr/>
        </p:nvSpPr>
        <p:spPr bwMode="auto">
          <a:xfrm>
            <a:off x="7104064" y="1557338"/>
            <a:ext cx="3311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s-ES_tradnl" altLang="en-US" sz="2400" b="1">
                <a:solidFill>
                  <a:schemeClr val="tx2"/>
                </a:solidFill>
              </a:rPr>
              <a:t> Es producto de las auditorias. </a:t>
            </a:r>
          </a:p>
          <a:p>
            <a:pPr eaLnBrk="1" hangingPunct="1">
              <a:buFont typeface="Wingdings" panose="05000000000000000000" pitchFamily="2" charset="2"/>
              <a:buChar char="v"/>
            </a:pPr>
            <a:r>
              <a:rPr lang="es-ES_tradnl" altLang="en-US" sz="2400" b="1">
                <a:solidFill>
                  <a:schemeClr val="tx2"/>
                </a:solidFill>
              </a:rPr>
              <a:t> Incluye los cambios en las metodologías de trabajo y control </a:t>
            </a:r>
            <a:r>
              <a:rPr lang="es-ES_tradnl" altLang="en-US" sz="2400" b="1">
                <a:solidFill>
                  <a:schemeClr val="bg2"/>
                </a:solidFill>
              </a:rPr>
              <a:t>operacional</a:t>
            </a:r>
            <a:r>
              <a:rPr lang="es-ES_tradnl" altLang="en-US" sz="2400" b="1">
                <a:solidFill>
                  <a:schemeClr val="tx2"/>
                </a:solidFill>
              </a:rPr>
              <a:t>.</a:t>
            </a:r>
            <a:endParaRPr lang="es-ES_tradnl" altLang="en-US" sz="2400">
              <a:solidFill>
                <a:schemeClr val="tx2"/>
              </a:solidFill>
            </a:endParaRPr>
          </a:p>
        </p:txBody>
      </p:sp>
      <p:sp>
        <p:nvSpPr>
          <p:cNvPr id="63494" name="AutoShape 11">
            <a:extLst>
              <a:ext uri="{FF2B5EF4-FFF2-40B4-BE49-F238E27FC236}">
                <a16:creationId xmlns:a16="http://schemas.microsoft.com/office/drawing/2014/main" id="{911D972D-4595-4857-8117-356D173A9906}"/>
              </a:ext>
            </a:extLst>
          </p:cNvPr>
          <p:cNvSpPr>
            <a:spLocks noChangeArrowheads="1"/>
          </p:cNvSpPr>
          <p:nvPr/>
        </p:nvSpPr>
        <p:spPr bwMode="auto">
          <a:xfrm rot="18225378">
            <a:off x="8127207" y="4566445"/>
            <a:ext cx="2443163" cy="1177925"/>
          </a:xfrm>
          <a:prstGeom prst="curvedUpArrow">
            <a:avLst>
              <a:gd name="adj1" fmla="val 41482"/>
              <a:gd name="adj2" fmla="val 82965"/>
              <a:gd name="adj3" fmla="val 33333"/>
            </a:avLst>
          </a:prstGeom>
          <a:solidFill>
            <a:srgbClr val="1D12F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graphicFrame>
        <p:nvGraphicFramePr>
          <p:cNvPr id="63495" name="Object 12">
            <a:extLst>
              <a:ext uri="{FF2B5EF4-FFF2-40B4-BE49-F238E27FC236}">
                <a16:creationId xmlns:a16="http://schemas.microsoft.com/office/drawing/2014/main" id="{D6E2E05C-24DF-42D4-A616-2E37EA6FC3E6}"/>
              </a:ext>
            </a:extLst>
          </p:cNvPr>
          <p:cNvGraphicFramePr>
            <a:graphicFrameLocks noChangeAspect="1"/>
          </p:cNvGraphicFramePr>
          <p:nvPr/>
        </p:nvGraphicFramePr>
        <p:xfrm>
          <a:off x="2855913" y="1593851"/>
          <a:ext cx="3384550" cy="2932113"/>
        </p:xfrm>
        <a:graphic>
          <a:graphicData uri="http://schemas.openxmlformats.org/presentationml/2006/ole">
            <mc:AlternateContent xmlns:mc="http://schemas.openxmlformats.org/markup-compatibility/2006">
              <mc:Choice xmlns:v="urn:schemas-microsoft-com:vml" Requires="v">
                <p:oleObj name="Imagen" r:id="rId3" imgW="1451153" imgH="1255471" progId="MS_ClipArt_Gallery.2">
                  <p:embed/>
                </p:oleObj>
              </mc:Choice>
              <mc:Fallback>
                <p:oleObj name="Imagen" r:id="rId3" imgW="1451153" imgH="1255471" progId="MS_ClipArt_Gallery.2">
                  <p:embed/>
                  <p:pic>
                    <p:nvPicPr>
                      <p:cNvPr id="63495" name="Object 12">
                        <a:extLst>
                          <a:ext uri="{FF2B5EF4-FFF2-40B4-BE49-F238E27FC236}">
                            <a16:creationId xmlns:a16="http://schemas.microsoft.com/office/drawing/2014/main" id="{D6E2E05C-24DF-42D4-A616-2E37EA6FC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593851"/>
                        <a:ext cx="3384550" cy="293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4">
            <a:extLst>
              <a:ext uri="{FF2B5EF4-FFF2-40B4-BE49-F238E27FC236}">
                <a16:creationId xmlns:a16="http://schemas.microsoft.com/office/drawing/2014/main" id="{6F0447B5-7CDE-411E-810E-F287E0B10F79}"/>
              </a:ext>
            </a:extLst>
          </p:cNvPr>
          <p:cNvSpPr>
            <a:spLocks noChangeArrowheads="1"/>
          </p:cNvSpPr>
          <p:nvPr/>
        </p:nvSpPr>
        <p:spPr bwMode="auto">
          <a:xfrm>
            <a:off x="4800601" y="1700213"/>
            <a:ext cx="3241675" cy="29511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FF"/>
          </a:solidFill>
          <a:ln w="9525">
            <a:solidFill>
              <a:srgbClr val="2A0AEC"/>
            </a:solidFill>
            <a:miter lim="800000"/>
            <a:headEnd/>
            <a:tailEnd/>
          </a:ln>
        </p:spPr>
        <p:txBody>
          <a:bodyPr wrap="none" anchor="ctr"/>
          <a:lstStyle/>
          <a:p>
            <a:endParaRPr lang="en-US"/>
          </a:p>
        </p:txBody>
      </p:sp>
      <p:sp>
        <p:nvSpPr>
          <p:cNvPr id="64515" name="Rectangle 2">
            <a:extLst>
              <a:ext uri="{FF2B5EF4-FFF2-40B4-BE49-F238E27FC236}">
                <a16:creationId xmlns:a16="http://schemas.microsoft.com/office/drawing/2014/main" id="{E594D740-2486-41EF-BC51-1DD5969BC066}"/>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La Mejora Continua</a:t>
            </a:r>
          </a:p>
        </p:txBody>
      </p:sp>
      <p:sp>
        <p:nvSpPr>
          <p:cNvPr id="64516" name="AutoShape 6">
            <a:extLst>
              <a:ext uri="{FF2B5EF4-FFF2-40B4-BE49-F238E27FC236}">
                <a16:creationId xmlns:a16="http://schemas.microsoft.com/office/drawing/2014/main" id="{94661545-0E02-4CBE-BAEE-BBF5C46B04F4}"/>
              </a:ext>
            </a:extLst>
          </p:cNvPr>
          <p:cNvSpPr>
            <a:spLocks noChangeArrowheads="1"/>
          </p:cNvSpPr>
          <p:nvPr/>
        </p:nvSpPr>
        <p:spPr bwMode="auto">
          <a:xfrm rot="14824783">
            <a:off x="3863182" y="2780507"/>
            <a:ext cx="3241675" cy="30972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6600"/>
          </a:solidFill>
          <a:ln w="9525">
            <a:solidFill>
              <a:srgbClr val="FF6600"/>
            </a:solidFill>
            <a:miter lim="800000"/>
            <a:headEnd/>
            <a:tailEnd/>
          </a:ln>
        </p:spPr>
        <p:txBody>
          <a:bodyPr wrap="none" anchor="ctr"/>
          <a:lstStyle/>
          <a:p>
            <a:endParaRPr lang="en-US"/>
          </a:p>
        </p:txBody>
      </p:sp>
      <p:sp>
        <p:nvSpPr>
          <p:cNvPr id="64517" name="AutoShape 5">
            <a:extLst>
              <a:ext uri="{FF2B5EF4-FFF2-40B4-BE49-F238E27FC236}">
                <a16:creationId xmlns:a16="http://schemas.microsoft.com/office/drawing/2014/main" id="{E2FC3B8E-64C9-4CE0-A4C4-936040BE7C87}"/>
              </a:ext>
            </a:extLst>
          </p:cNvPr>
          <p:cNvSpPr>
            <a:spLocks noChangeArrowheads="1"/>
          </p:cNvSpPr>
          <p:nvPr/>
        </p:nvSpPr>
        <p:spPr bwMode="auto">
          <a:xfrm rot="7489309">
            <a:off x="5287963" y="2870201"/>
            <a:ext cx="3529013" cy="30972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259B52"/>
          </a:solidFill>
          <a:ln w="9525">
            <a:solidFill>
              <a:srgbClr val="259B52"/>
            </a:solidFill>
            <a:miter lim="800000"/>
            <a:headEnd/>
            <a:tailEnd/>
          </a:ln>
        </p:spPr>
        <p:txBody>
          <a:bodyPr wrap="none" anchor="ctr"/>
          <a:lstStyle/>
          <a:p>
            <a:endParaRPr lang="en-US"/>
          </a:p>
        </p:txBody>
      </p:sp>
      <p:sp>
        <p:nvSpPr>
          <p:cNvPr id="64518" name="Text Box 7">
            <a:extLst>
              <a:ext uri="{FF2B5EF4-FFF2-40B4-BE49-F238E27FC236}">
                <a16:creationId xmlns:a16="http://schemas.microsoft.com/office/drawing/2014/main" id="{25E01E46-2358-47E3-B9D5-7745DE8F05D0}"/>
              </a:ext>
            </a:extLst>
          </p:cNvPr>
          <p:cNvSpPr txBox="1">
            <a:spLocks noChangeArrowheads="1"/>
          </p:cNvSpPr>
          <p:nvPr/>
        </p:nvSpPr>
        <p:spPr bwMode="auto">
          <a:xfrm>
            <a:off x="4511675" y="5013325"/>
            <a:ext cx="4103688" cy="1614488"/>
          </a:xfrm>
          <a:prstGeom prst="rect">
            <a:avLst/>
          </a:prstGeom>
          <a:noFill/>
          <a:ln w="9525">
            <a:solidFill>
              <a:srgbClr val="0902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solidFill>
                  <a:schemeClr val="tx2"/>
                </a:solidFill>
              </a:rPr>
              <a:t>IMPLEMENTAR</a:t>
            </a:r>
          </a:p>
          <a:p>
            <a:pPr algn="ctr" eaLnBrk="1" hangingPunct="1">
              <a:spcBef>
                <a:spcPct val="50000"/>
              </a:spcBef>
            </a:pPr>
            <a:r>
              <a:rPr lang="es-ES_tradnl" altLang="en-US">
                <a:solidFill>
                  <a:schemeClr val="tx2"/>
                </a:solidFill>
              </a:rPr>
              <a:t>Programas con responsabilidades</a:t>
            </a:r>
          </a:p>
          <a:p>
            <a:pPr algn="ctr" eaLnBrk="1" hangingPunct="1">
              <a:spcBef>
                <a:spcPct val="50000"/>
              </a:spcBef>
            </a:pPr>
            <a:r>
              <a:rPr lang="es-ES_tradnl" altLang="en-US">
                <a:solidFill>
                  <a:schemeClr val="tx2"/>
                </a:solidFill>
              </a:rPr>
              <a:t>Capacitación y Comunicación</a:t>
            </a:r>
          </a:p>
          <a:p>
            <a:pPr algn="ctr" eaLnBrk="1" hangingPunct="1">
              <a:spcBef>
                <a:spcPct val="50000"/>
              </a:spcBef>
            </a:pPr>
            <a:r>
              <a:rPr lang="es-ES_tradnl" altLang="en-US">
                <a:solidFill>
                  <a:schemeClr val="tx2"/>
                </a:solidFill>
              </a:rPr>
              <a:t>Registros</a:t>
            </a:r>
          </a:p>
        </p:txBody>
      </p:sp>
      <p:sp>
        <p:nvSpPr>
          <p:cNvPr id="64519" name="Rectangle 9">
            <a:extLst>
              <a:ext uri="{FF2B5EF4-FFF2-40B4-BE49-F238E27FC236}">
                <a16:creationId xmlns:a16="http://schemas.microsoft.com/office/drawing/2014/main" id="{7F905D95-A7C7-4CE3-9B15-9A8E888330B6}"/>
              </a:ext>
            </a:extLst>
          </p:cNvPr>
          <p:cNvSpPr>
            <a:spLocks noChangeArrowheads="1"/>
          </p:cNvSpPr>
          <p:nvPr/>
        </p:nvSpPr>
        <p:spPr bwMode="auto">
          <a:xfrm rot="2901987">
            <a:off x="7553326" y="3024189"/>
            <a:ext cx="481013" cy="788987"/>
          </a:xfrm>
          <a:prstGeom prst="rect">
            <a:avLst/>
          </a:prstGeom>
          <a:solidFill>
            <a:srgbClr val="6699FF"/>
          </a:solidFill>
          <a:ln w="9525">
            <a:solidFill>
              <a:srgbClr val="6699FF"/>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4520" name="Text Box 11">
            <a:extLst>
              <a:ext uri="{FF2B5EF4-FFF2-40B4-BE49-F238E27FC236}">
                <a16:creationId xmlns:a16="http://schemas.microsoft.com/office/drawing/2014/main" id="{A91715CE-491D-4D31-9281-2D7DA0015603}"/>
              </a:ext>
            </a:extLst>
          </p:cNvPr>
          <p:cNvSpPr txBox="1">
            <a:spLocks noChangeArrowheads="1"/>
          </p:cNvSpPr>
          <p:nvPr/>
        </p:nvSpPr>
        <p:spPr bwMode="auto">
          <a:xfrm>
            <a:off x="7824789" y="2852739"/>
            <a:ext cx="2517775" cy="2027237"/>
          </a:xfrm>
          <a:prstGeom prst="rect">
            <a:avLst/>
          </a:prstGeom>
          <a:noFill/>
          <a:ln w="9525">
            <a:solidFill>
              <a:srgbClr val="0902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solidFill>
                  <a:schemeClr val="tx2"/>
                </a:solidFill>
              </a:rPr>
              <a:t>PLANIFICAR</a:t>
            </a:r>
          </a:p>
          <a:p>
            <a:pPr algn="ctr" eaLnBrk="1" hangingPunct="1">
              <a:spcBef>
                <a:spcPct val="50000"/>
              </a:spcBef>
            </a:pPr>
            <a:r>
              <a:rPr lang="es-ES_tradnl" altLang="en-US">
                <a:solidFill>
                  <a:schemeClr val="tx2"/>
                </a:solidFill>
              </a:rPr>
              <a:t>Requisitos legales</a:t>
            </a:r>
          </a:p>
          <a:p>
            <a:pPr algn="ctr" eaLnBrk="1" hangingPunct="1">
              <a:spcBef>
                <a:spcPct val="50000"/>
              </a:spcBef>
            </a:pPr>
            <a:r>
              <a:rPr lang="es-ES_tradnl" altLang="en-US">
                <a:solidFill>
                  <a:schemeClr val="tx2"/>
                </a:solidFill>
              </a:rPr>
              <a:t>Aspectos ambientales</a:t>
            </a:r>
          </a:p>
          <a:p>
            <a:pPr algn="ctr" eaLnBrk="1" hangingPunct="1">
              <a:spcBef>
                <a:spcPct val="50000"/>
              </a:spcBef>
            </a:pPr>
            <a:r>
              <a:rPr lang="es-ES_tradnl" altLang="en-US">
                <a:solidFill>
                  <a:schemeClr val="tx2"/>
                </a:solidFill>
              </a:rPr>
              <a:t>Objetivos y Metas</a:t>
            </a:r>
          </a:p>
          <a:p>
            <a:pPr algn="ctr" eaLnBrk="1" hangingPunct="1">
              <a:spcBef>
                <a:spcPct val="50000"/>
              </a:spcBef>
            </a:pPr>
            <a:r>
              <a:rPr lang="es-ES_tradnl" altLang="en-US">
                <a:solidFill>
                  <a:schemeClr val="tx2"/>
                </a:solidFill>
              </a:rPr>
              <a:t>Programas específicos</a:t>
            </a:r>
          </a:p>
        </p:txBody>
      </p:sp>
      <p:sp>
        <p:nvSpPr>
          <p:cNvPr id="64521" name="Text Box 14">
            <a:extLst>
              <a:ext uri="{FF2B5EF4-FFF2-40B4-BE49-F238E27FC236}">
                <a16:creationId xmlns:a16="http://schemas.microsoft.com/office/drawing/2014/main" id="{FD20CAA2-2DA8-430B-88F3-A5B4C56290CF}"/>
              </a:ext>
            </a:extLst>
          </p:cNvPr>
          <p:cNvSpPr txBox="1">
            <a:spLocks noChangeArrowheads="1"/>
          </p:cNvSpPr>
          <p:nvPr/>
        </p:nvSpPr>
        <p:spPr bwMode="auto">
          <a:xfrm>
            <a:off x="2566989" y="2924175"/>
            <a:ext cx="2376487" cy="2027238"/>
          </a:xfrm>
          <a:prstGeom prst="rect">
            <a:avLst/>
          </a:prstGeom>
          <a:noFill/>
          <a:ln w="9525">
            <a:solidFill>
              <a:srgbClr val="0902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solidFill>
                  <a:schemeClr val="tx2"/>
                </a:solidFill>
              </a:rPr>
              <a:t>VERIFICAR</a:t>
            </a:r>
          </a:p>
          <a:p>
            <a:pPr algn="ctr" eaLnBrk="1" hangingPunct="1">
              <a:spcBef>
                <a:spcPct val="50000"/>
              </a:spcBef>
            </a:pPr>
            <a:r>
              <a:rPr lang="es-ES_tradnl" altLang="en-US">
                <a:solidFill>
                  <a:schemeClr val="tx2"/>
                </a:solidFill>
              </a:rPr>
              <a:t>Documentos</a:t>
            </a:r>
          </a:p>
          <a:p>
            <a:pPr algn="ctr" eaLnBrk="1" hangingPunct="1">
              <a:spcBef>
                <a:spcPct val="50000"/>
              </a:spcBef>
            </a:pPr>
            <a:r>
              <a:rPr lang="es-ES_tradnl" altLang="en-US">
                <a:solidFill>
                  <a:schemeClr val="tx2"/>
                </a:solidFill>
              </a:rPr>
              <a:t>Registros</a:t>
            </a:r>
          </a:p>
          <a:p>
            <a:pPr algn="ctr" eaLnBrk="1" hangingPunct="1">
              <a:spcBef>
                <a:spcPct val="50000"/>
              </a:spcBef>
            </a:pPr>
            <a:r>
              <a:rPr lang="es-ES_tradnl" altLang="en-US">
                <a:solidFill>
                  <a:schemeClr val="tx2"/>
                </a:solidFill>
              </a:rPr>
              <a:t>Monitoreos</a:t>
            </a:r>
          </a:p>
          <a:p>
            <a:pPr algn="ctr" eaLnBrk="1" hangingPunct="1">
              <a:spcBef>
                <a:spcPct val="50000"/>
              </a:spcBef>
            </a:pPr>
            <a:r>
              <a:rPr lang="es-ES_tradnl" altLang="en-US">
                <a:solidFill>
                  <a:schemeClr val="tx2"/>
                </a:solidFill>
              </a:rPr>
              <a:t>Auditorías</a:t>
            </a:r>
          </a:p>
        </p:txBody>
      </p:sp>
      <p:sp>
        <p:nvSpPr>
          <p:cNvPr id="64522" name="Text Box 15">
            <a:extLst>
              <a:ext uri="{FF2B5EF4-FFF2-40B4-BE49-F238E27FC236}">
                <a16:creationId xmlns:a16="http://schemas.microsoft.com/office/drawing/2014/main" id="{87B0C1E2-B02D-44A3-B399-DA0778BADEA6}"/>
              </a:ext>
            </a:extLst>
          </p:cNvPr>
          <p:cNvSpPr txBox="1">
            <a:spLocks noChangeArrowheads="1"/>
          </p:cNvSpPr>
          <p:nvPr/>
        </p:nvSpPr>
        <p:spPr bwMode="auto">
          <a:xfrm>
            <a:off x="4656138" y="1557339"/>
            <a:ext cx="3600450" cy="1201737"/>
          </a:xfrm>
          <a:prstGeom prst="rect">
            <a:avLst/>
          </a:prstGeom>
          <a:noFill/>
          <a:ln w="9525">
            <a:solidFill>
              <a:srgbClr val="09023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solidFill>
                  <a:schemeClr val="tx2"/>
                </a:solidFill>
              </a:rPr>
              <a:t>ACTUAR/ MEJORAR</a:t>
            </a:r>
          </a:p>
          <a:p>
            <a:pPr algn="ctr" eaLnBrk="1" hangingPunct="1">
              <a:spcBef>
                <a:spcPct val="50000"/>
              </a:spcBef>
            </a:pPr>
            <a:r>
              <a:rPr lang="es-ES_tradnl" altLang="en-US">
                <a:solidFill>
                  <a:schemeClr val="tx2"/>
                </a:solidFill>
              </a:rPr>
              <a:t>Acciones correctivas/preventivas</a:t>
            </a:r>
          </a:p>
          <a:p>
            <a:pPr algn="ctr" eaLnBrk="1" hangingPunct="1">
              <a:spcBef>
                <a:spcPct val="50000"/>
              </a:spcBef>
            </a:pPr>
            <a:r>
              <a:rPr lang="es-ES_tradnl" altLang="en-US">
                <a:solidFill>
                  <a:schemeClr val="tx2"/>
                </a:solidFill>
              </a:rPr>
              <a:t>Revisión</a:t>
            </a:r>
          </a:p>
        </p:txBody>
      </p:sp>
      <p:sp>
        <p:nvSpPr>
          <p:cNvPr id="64523" name="Text Box 16">
            <a:extLst>
              <a:ext uri="{FF2B5EF4-FFF2-40B4-BE49-F238E27FC236}">
                <a16:creationId xmlns:a16="http://schemas.microsoft.com/office/drawing/2014/main" id="{C716216E-6A34-4E1A-8D5E-FDACA7D33DD5}"/>
              </a:ext>
            </a:extLst>
          </p:cNvPr>
          <p:cNvSpPr txBox="1">
            <a:spLocks noChangeArrowheads="1"/>
          </p:cNvSpPr>
          <p:nvPr/>
        </p:nvSpPr>
        <p:spPr bwMode="auto">
          <a:xfrm>
            <a:off x="5519738" y="3573463"/>
            <a:ext cx="1655762" cy="641350"/>
          </a:xfrm>
          <a:prstGeom prst="rect">
            <a:avLst/>
          </a:prstGeom>
          <a:solidFill>
            <a:srgbClr val="D29E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b="1"/>
              <a:t>POLITICA AMBIENTAL</a:t>
            </a:r>
          </a:p>
        </p:txBody>
      </p:sp>
      <p:sp>
        <p:nvSpPr>
          <p:cNvPr id="64524" name="AutoShape 17">
            <a:extLst>
              <a:ext uri="{FF2B5EF4-FFF2-40B4-BE49-F238E27FC236}">
                <a16:creationId xmlns:a16="http://schemas.microsoft.com/office/drawing/2014/main" id="{3C1165F4-3D3B-4EC3-8067-0D8757B83552}"/>
              </a:ext>
            </a:extLst>
          </p:cNvPr>
          <p:cNvSpPr>
            <a:spLocks noChangeArrowheads="1"/>
          </p:cNvSpPr>
          <p:nvPr/>
        </p:nvSpPr>
        <p:spPr bwMode="auto">
          <a:xfrm>
            <a:off x="6096001" y="2997201"/>
            <a:ext cx="485775" cy="576263"/>
          </a:xfrm>
          <a:prstGeom prst="upArrow">
            <a:avLst>
              <a:gd name="adj1" fmla="val 50000"/>
              <a:gd name="adj2" fmla="val 29657"/>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4525" name="AutoShape 18">
            <a:extLst>
              <a:ext uri="{FF2B5EF4-FFF2-40B4-BE49-F238E27FC236}">
                <a16:creationId xmlns:a16="http://schemas.microsoft.com/office/drawing/2014/main" id="{8666884A-4002-4737-8468-AB455794AFE9}"/>
              </a:ext>
            </a:extLst>
          </p:cNvPr>
          <p:cNvSpPr>
            <a:spLocks noChangeArrowheads="1"/>
          </p:cNvSpPr>
          <p:nvPr/>
        </p:nvSpPr>
        <p:spPr bwMode="auto">
          <a:xfrm>
            <a:off x="6096001" y="4149726"/>
            <a:ext cx="504825" cy="576263"/>
          </a:xfrm>
          <a:prstGeom prst="downArrow">
            <a:avLst>
              <a:gd name="adj1" fmla="val 50000"/>
              <a:gd name="adj2" fmla="val 28538"/>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4526" name="AutoShape 19">
            <a:extLst>
              <a:ext uri="{FF2B5EF4-FFF2-40B4-BE49-F238E27FC236}">
                <a16:creationId xmlns:a16="http://schemas.microsoft.com/office/drawing/2014/main" id="{FE805EC3-6AEF-4DDE-9443-BFB59631B7DF}"/>
              </a:ext>
            </a:extLst>
          </p:cNvPr>
          <p:cNvSpPr>
            <a:spLocks noChangeArrowheads="1"/>
          </p:cNvSpPr>
          <p:nvPr/>
        </p:nvSpPr>
        <p:spPr bwMode="auto">
          <a:xfrm>
            <a:off x="7175501" y="3716338"/>
            <a:ext cx="576263" cy="360362"/>
          </a:xfrm>
          <a:prstGeom prst="rightArrow">
            <a:avLst>
              <a:gd name="adj1" fmla="val 50000"/>
              <a:gd name="adj2" fmla="val 39978"/>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
        <p:nvSpPr>
          <p:cNvPr id="64527" name="AutoShape 20">
            <a:extLst>
              <a:ext uri="{FF2B5EF4-FFF2-40B4-BE49-F238E27FC236}">
                <a16:creationId xmlns:a16="http://schemas.microsoft.com/office/drawing/2014/main" id="{0FAADEB0-8CB0-414B-8FAA-86B654595B53}"/>
              </a:ext>
            </a:extLst>
          </p:cNvPr>
          <p:cNvSpPr>
            <a:spLocks noChangeArrowheads="1"/>
          </p:cNvSpPr>
          <p:nvPr/>
        </p:nvSpPr>
        <p:spPr bwMode="auto">
          <a:xfrm>
            <a:off x="4943476" y="3716339"/>
            <a:ext cx="576263" cy="358775"/>
          </a:xfrm>
          <a:prstGeom prst="leftArrow">
            <a:avLst>
              <a:gd name="adj1" fmla="val 50000"/>
              <a:gd name="adj2" fmla="val 40155"/>
            </a:avLst>
          </a:prstGeom>
          <a:solidFill>
            <a:srgbClr val="D29E94"/>
          </a:solidFill>
          <a:ln w="9525">
            <a:solidFill>
              <a:srgbClr val="D29E94"/>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53C8845-7632-4C49-8453-8F4ED52E9120}"/>
              </a:ext>
            </a:extLst>
          </p:cNvPr>
          <p:cNvSpPr>
            <a:spLocks noGrp="1" noChangeArrowheads="1"/>
          </p:cNvSpPr>
          <p:nvPr>
            <p:ph type="title"/>
          </p:nvPr>
        </p:nvSpPr>
        <p:spPr/>
        <p:txBody>
          <a:bodyPr/>
          <a:lstStyle/>
          <a:p>
            <a:pPr eaLnBrk="1" hangingPunct="1"/>
            <a:r>
              <a:rPr lang="es-ES_tradnl" altLang="en-US" sz="3200" b="1">
                <a:solidFill>
                  <a:schemeClr val="hlink"/>
                </a:solidFill>
                <a:latin typeface="Arial" panose="020B0604020202020204" pitchFamily="34" charset="0"/>
              </a:rPr>
              <a:t>Bibliografía</a:t>
            </a:r>
          </a:p>
        </p:txBody>
      </p:sp>
      <p:sp>
        <p:nvSpPr>
          <p:cNvPr id="65539" name="Rectangle 3">
            <a:extLst>
              <a:ext uri="{FF2B5EF4-FFF2-40B4-BE49-F238E27FC236}">
                <a16:creationId xmlns:a16="http://schemas.microsoft.com/office/drawing/2014/main" id="{ADB50D76-DDD9-464E-8442-189A6BBE1B13}"/>
              </a:ext>
            </a:extLst>
          </p:cNvPr>
          <p:cNvSpPr>
            <a:spLocks noGrp="1" noChangeArrowheads="1"/>
          </p:cNvSpPr>
          <p:nvPr>
            <p:ph idx="1"/>
          </p:nvPr>
        </p:nvSpPr>
        <p:spPr/>
        <p:txBody>
          <a:bodyPr>
            <a:normAutofit fontScale="92500" lnSpcReduction="20000"/>
          </a:bodyPr>
          <a:lstStyle/>
          <a:p>
            <a:pPr eaLnBrk="1" hangingPunct="1">
              <a:lnSpc>
                <a:spcPct val="90000"/>
              </a:lnSpc>
              <a:buFont typeface="Wingdings" panose="05000000000000000000" pitchFamily="2" charset="2"/>
              <a:buNone/>
            </a:pPr>
            <a:r>
              <a:rPr lang="es-ES_tradnl" altLang="en-US" sz="2000"/>
              <a:t>(1) Berrocal del Brío, Manuel. “Gestión del Medio Ambiente Urbano”. Ed Pearson. México. 2000</a:t>
            </a:r>
          </a:p>
          <a:p>
            <a:pPr eaLnBrk="1" hangingPunct="1">
              <a:lnSpc>
                <a:spcPct val="90000"/>
              </a:lnSpc>
              <a:buFont typeface="Wingdings" panose="05000000000000000000" pitchFamily="2" charset="2"/>
              <a:buNone/>
            </a:pPr>
            <a:r>
              <a:rPr lang="es-ES_tradnl" altLang="en-US" sz="2000"/>
              <a:t>(2) Campos Gonzalo, Ana María “Los Planes y Sistemas de Gestión Ambiental”. Ed. Alfaomega. México. 2003.  </a:t>
            </a:r>
          </a:p>
          <a:p>
            <a:pPr eaLnBrk="1" hangingPunct="1">
              <a:lnSpc>
                <a:spcPct val="90000"/>
              </a:lnSpc>
              <a:buFont typeface="Wingdings" panose="05000000000000000000" pitchFamily="2" charset="2"/>
              <a:buNone/>
            </a:pPr>
            <a:r>
              <a:rPr lang="es-ES_tradnl" altLang="en-US" sz="2000"/>
              <a:t>(3) Larry W Canter. Manual de Evaluación de Impacto Ambiental. Ed McGrawHill. USA. 2003</a:t>
            </a:r>
          </a:p>
          <a:p>
            <a:pPr eaLnBrk="1" hangingPunct="1">
              <a:lnSpc>
                <a:spcPct val="90000"/>
              </a:lnSpc>
              <a:buFont typeface="Wingdings" panose="05000000000000000000" pitchFamily="2" charset="2"/>
              <a:buNone/>
            </a:pPr>
            <a:r>
              <a:rPr lang="es-ES_tradnl" altLang="en-US" sz="2000"/>
              <a:t>(4) Conesa Fernández, Vicente“. Auditorías Medio Ambientales. Ed Mundiprensa. Madrid. 2002.  </a:t>
            </a:r>
          </a:p>
          <a:p>
            <a:pPr eaLnBrk="1" hangingPunct="1">
              <a:lnSpc>
                <a:spcPct val="90000"/>
              </a:lnSpc>
              <a:buFont typeface="Wingdings" panose="05000000000000000000" pitchFamily="2" charset="2"/>
              <a:buNone/>
            </a:pPr>
            <a:r>
              <a:rPr lang="es-ES_tradnl" altLang="en-US" sz="2000"/>
              <a:t>(5) Conesa Fernández, Vicente “Instrumentos de la Gestión Ambiental en la Empresa”. Ed Mundiprensa. Madrid.1997.  </a:t>
            </a:r>
          </a:p>
          <a:p>
            <a:pPr eaLnBrk="1" hangingPunct="1">
              <a:lnSpc>
                <a:spcPct val="90000"/>
              </a:lnSpc>
              <a:buFont typeface="Wingdings" panose="05000000000000000000" pitchFamily="2" charset="2"/>
              <a:buNone/>
            </a:pPr>
            <a:r>
              <a:rPr lang="es-ES_tradnl" altLang="en-US" sz="2000"/>
              <a:t>(6) Ott, W.R. Environmental Indices: Theory and Practice. Ann Arbor Scince Publishers. USA. 1978</a:t>
            </a:r>
          </a:p>
          <a:p>
            <a:pPr eaLnBrk="1" hangingPunct="1">
              <a:lnSpc>
                <a:spcPct val="90000"/>
              </a:lnSpc>
              <a:buFont typeface="Wingdings" panose="05000000000000000000" pitchFamily="2" charset="2"/>
              <a:buNone/>
            </a:pPr>
            <a:r>
              <a:rPr lang="es-ES_tradnl" altLang="en-US" sz="2000"/>
              <a:t>(7) Pérez Calvo Seoánez “Tratado de Medio Ambiente Urbano”. Ed Mundiprensa. Madrid. 2001.</a:t>
            </a:r>
          </a:p>
          <a:p>
            <a:pPr eaLnBrk="1" hangingPunct="1">
              <a:lnSpc>
                <a:spcPct val="90000"/>
              </a:lnSpc>
              <a:buFont typeface="Wingdings" panose="05000000000000000000" pitchFamily="2" charset="2"/>
              <a:buNone/>
            </a:pPr>
            <a:endParaRPr lang="es-ES_tradnl" altLang="en-US" sz="2000"/>
          </a:p>
          <a:p>
            <a:pPr eaLnBrk="1" hangingPunct="1">
              <a:lnSpc>
                <a:spcPct val="90000"/>
              </a:lnSpc>
              <a:buFont typeface="Wingdings" panose="05000000000000000000" pitchFamily="2" charset="2"/>
              <a:buNone/>
            </a:pPr>
            <a:endParaRPr lang="es-ES_tradnl" altLang="en-US" sz="2000"/>
          </a:p>
          <a:p>
            <a:pPr eaLnBrk="1" hangingPunct="1">
              <a:lnSpc>
                <a:spcPct val="90000"/>
              </a:lnSpc>
              <a:buFont typeface="Wingdings" panose="05000000000000000000" pitchFamily="2" charset="2"/>
              <a:buNone/>
            </a:pPr>
            <a:endParaRPr lang="es-ES_tradnl" altLang="en-US"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0D7FC8AC-5FF7-4AA7-8D84-57A259FCAA03}"/>
              </a:ext>
            </a:extLst>
          </p:cNvPr>
          <p:cNvSpPr>
            <a:spLocks noGrp="1" noChangeArrowheads="1"/>
          </p:cNvSpPr>
          <p:nvPr>
            <p:ph idx="1"/>
          </p:nvPr>
        </p:nvSpPr>
        <p:spPr>
          <a:xfrm>
            <a:off x="3124200" y="1600201"/>
            <a:ext cx="6781800" cy="4530725"/>
          </a:xfrm>
        </p:spPr>
        <p:txBody>
          <a:bodyPr/>
          <a:lstStyle/>
          <a:p>
            <a:pPr eaLnBrk="1" hangingPunct="1">
              <a:buFont typeface="Wingdings" panose="05000000000000000000" pitchFamily="2" charset="2"/>
              <a:buNone/>
            </a:pPr>
            <a:endParaRPr lang="es-AR" altLang="en-US" sz="4400" i="1">
              <a:latin typeface="Bookman Old Style" panose="02050604050505020204" pitchFamily="18" charset="0"/>
              <a:cs typeface="Times New Roman" panose="02020603050405020304" pitchFamily="18" charset="0"/>
            </a:endParaRPr>
          </a:p>
          <a:p>
            <a:pPr algn="ctr" eaLnBrk="1" hangingPunct="1">
              <a:buFont typeface="Wingdings" panose="05000000000000000000" pitchFamily="2" charset="2"/>
              <a:buNone/>
            </a:pPr>
            <a:r>
              <a:rPr lang="es-AR" altLang="en-US" sz="3600" b="1">
                <a:solidFill>
                  <a:schemeClr val="hlink"/>
                </a:solidFill>
                <a:latin typeface="Bookman Old Style" panose="02050604050505020204" pitchFamily="18" charset="0"/>
                <a:cs typeface="Times New Roman" panose="02020603050405020304" pitchFamily="18" charset="0"/>
              </a:rPr>
              <a:t>¡MUCHAS GRACIAS!</a:t>
            </a:r>
          </a:p>
          <a:p>
            <a:pPr algn="ctr" eaLnBrk="1" hangingPunct="1">
              <a:buFont typeface="Wingdings" panose="05000000000000000000" pitchFamily="2" charset="2"/>
              <a:buNone/>
            </a:pPr>
            <a:endParaRPr lang="es-AR" altLang="en-US" sz="3600" b="1">
              <a:solidFill>
                <a:schemeClr val="hlink"/>
              </a:solidFill>
              <a:latin typeface="Bookman Old Style" panose="02050604050505020204" pitchFamily="18" charset="0"/>
              <a:cs typeface="Times New Roman" panose="02020603050405020304" pitchFamily="18" charset="0"/>
            </a:endParaRPr>
          </a:p>
          <a:p>
            <a:pPr algn="ctr" eaLnBrk="1" hangingPunct="1">
              <a:buFont typeface="Wingdings" panose="05000000000000000000" pitchFamily="2" charset="2"/>
              <a:buNone/>
            </a:pPr>
            <a:endParaRPr lang="es-AR" altLang="en-US" sz="3600" b="1">
              <a:solidFill>
                <a:schemeClr val="hlink"/>
              </a:solidFill>
              <a:latin typeface="Bookman Old Style" panose="02050604050505020204" pitchFamily="18" charset="0"/>
              <a:cs typeface="Times New Roman" panose="02020603050405020304" pitchFamily="18" charset="0"/>
            </a:endParaRPr>
          </a:p>
          <a:p>
            <a:pPr algn="r" eaLnBrk="1" hangingPunct="1">
              <a:buFont typeface="Wingdings" panose="05000000000000000000" pitchFamily="2" charset="2"/>
              <a:buNone/>
            </a:pPr>
            <a:endParaRPr lang="en-US" altLang="en-US">
              <a:solidFill>
                <a:schemeClr val="hlink"/>
              </a:solidFill>
              <a:latin typeface="Bookman Old Style" panose="02050604050505020204" pitchFamily="18" charset="0"/>
              <a:cs typeface="Times New Roman" panose="02020603050405020304" pitchFamily="18" charset="0"/>
            </a:endParaRPr>
          </a:p>
        </p:txBody>
      </p:sp>
      <p:graphicFrame>
        <p:nvGraphicFramePr>
          <p:cNvPr id="66563" name="Object 4">
            <a:extLst>
              <a:ext uri="{FF2B5EF4-FFF2-40B4-BE49-F238E27FC236}">
                <a16:creationId xmlns:a16="http://schemas.microsoft.com/office/drawing/2014/main" id="{4CF6367D-F505-4D79-9FBE-392AAEA80F3F}"/>
              </a:ext>
            </a:extLst>
          </p:cNvPr>
          <p:cNvGraphicFramePr>
            <a:graphicFrameLocks noChangeAspect="1"/>
          </p:cNvGraphicFramePr>
          <p:nvPr/>
        </p:nvGraphicFramePr>
        <p:xfrm>
          <a:off x="4706939" y="4564063"/>
          <a:ext cx="2028825" cy="1200150"/>
        </p:xfrm>
        <a:graphic>
          <a:graphicData uri="http://schemas.openxmlformats.org/presentationml/2006/ole">
            <mc:AlternateContent xmlns:mc="http://schemas.openxmlformats.org/markup-compatibility/2006">
              <mc:Choice xmlns:v="urn:schemas-microsoft-com:vml" Requires="v">
                <p:oleObj name="Chart" r:id="rId3" imgW="3631269" imgH="1499988" progId="MSGraph.Chart.8">
                  <p:embed followColorScheme="full"/>
                </p:oleObj>
              </mc:Choice>
              <mc:Fallback>
                <p:oleObj name="Chart" r:id="rId3" imgW="3631269" imgH="1499988" progId="MSGraph.Chart.8">
                  <p:embed followColorScheme="full"/>
                  <p:pic>
                    <p:nvPicPr>
                      <p:cNvPr id="66563" name="Object 4">
                        <a:extLst>
                          <a:ext uri="{FF2B5EF4-FFF2-40B4-BE49-F238E27FC236}">
                            <a16:creationId xmlns:a16="http://schemas.microsoft.com/office/drawing/2014/main" id="{4CF6367D-F505-4D79-9FBE-392AAEA80F3F}"/>
                          </a:ext>
                        </a:extLst>
                      </p:cNvPr>
                      <p:cNvPicPr>
                        <a:picLocks noChangeAspect="1" noChangeArrowheads="1"/>
                      </p:cNvPicPr>
                      <p:nvPr/>
                    </p:nvPicPr>
                    <p:blipFill>
                      <a:blip r:embed="rId4"/>
                      <a:srcRect/>
                      <a:stretch>
                        <a:fillRect/>
                      </a:stretch>
                    </p:blipFill>
                    <p:spPr bwMode="auto">
                      <a:xfrm>
                        <a:off x="4706939" y="4564063"/>
                        <a:ext cx="2028825"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4" name="Rectangle 5">
            <a:extLst>
              <a:ext uri="{FF2B5EF4-FFF2-40B4-BE49-F238E27FC236}">
                <a16:creationId xmlns:a16="http://schemas.microsoft.com/office/drawing/2014/main" id="{D49898C2-E260-49DC-BD22-0700D69B6479}"/>
              </a:ext>
            </a:extLst>
          </p:cNvPr>
          <p:cNvSpPr>
            <a:spLocks noChangeArrowheads="1"/>
          </p:cNvSpPr>
          <p:nvPr/>
        </p:nvSpPr>
        <p:spPr bwMode="auto">
          <a:xfrm>
            <a:off x="5248275" y="31099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939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93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3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00A411B4-8FFA-4FEC-A8C7-A57949A75E84}"/>
              </a:ext>
            </a:extLst>
          </p:cNvPr>
          <p:cNvSpPr>
            <a:spLocks noGrp="1" noChangeArrowheads="1"/>
          </p:cNvSpPr>
          <p:nvPr>
            <p:ph type="title"/>
          </p:nvPr>
        </p:nvSpPr>
        <p:spPr>
          <a:xfrm>
            <a:off x="157315" y="830776"/>
            <a:ext cx="2900516" cy="3682229"/>
          </a:xfrm>
        </p:spPr>
        <p:txBody>
          <a:bodyPr>
            <a:normAutofit/>
          </a:bodyPr>
          <a:lstStyle/>
          <a:p>
            <a:r>
              <a:rPr lang="es-ES" altLang="en-US" dirty="0"/>
              <a:t>Modelo básico de Planificación Estratégica</a:t>
            </a:r>
          </a:p>
        </p:txBody>
      </p:sp>
      <p:pic>
        <p:nvPicPr>
          <p:cNvPr id="8195" name="Marcador de contenido 3">
            <a:extLst>
              <a:ext uri="{FF2B5EF4-FFF2-40B4-BE49-F238E27FC236}">
                <a16:creationId xmlns:a16="http://schemas.microsoft.com/office/drawing/2014/main" id="{26187171-4368-4888-8004-4504A5C504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382" t="21896" r="27927" b="8928"/>
          <a:stretch>
            <a:fillRect/>
          </a:stretch>
        </p:blipFill>
        <p:spPr>
          <a:xfrm>
            <a:off x="2882486" y="214910"/>
            <a:ext cx="8257461" cy="656212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4EB9919-4003-4A27-B510-283BF07B0B2A}"/>
              </a:ext>
            </a:extLst>
          </p:cNvPr>
          <p:cNvSpPr>
            <a:spLocks noGrp="1"/>
          </p:cNvSpPr>
          <p:nvPr>
            <p:ph idx="1"/>
          </p:nvPr>
        </p:nvSpPr>
        <p:spPr>
          <a:xfrm>
            <a:off x="677334" y="1253067"/>
            <a:ext cx="6155266" cy="4351866"/>
          </a:xfrm>
        </p:spPr>
        <p:txBody>
          <a:bodyPr anchor="ctr">
            <a:normAutofit/>
          </a:bodyPr>
          <a:lstStyle/>
          <a:p>
            <a:pPr>
              <a:defRPr/>
            </a:pPr>
            <a:r>
              <a:rPr lang="es-ES" dirty="0"/>
              <a:t>A. Misión </a:t>
            </a:r>
          </a:p>
          <a:p>
            <a:pPr>
              <a:defRPr/>
            </a:pPr>
            <a:r>
              <a:rPr lang="es-ES" dirty="0"/>
              <a:t>B. Visión</a:t>
            </a:r>
          </a:p>
          <a:p>
            <a:pPr>
              <a:defRPr/>
            </a:pPr>
            <a:r>
              <a:rPr lang="es-ES" dirty="0"/>
              <a:t>C. Objetivos estratégicos</a:t>
            </a:r>
          </a:p>
          <a:p>
            <a:pPr>
              <a:defRPr/>
            </a:pPr>
            <a:r>
              <a:rPr lang="es-ES" dirty="0"/>
              <a:t>D. Estrategias y planes de acción </a:t>
            </a:r>
          </a:p>
          <a:p>
            <a:pPr marL="0" indent="0">
              <a:buNone/>
              <a:defRPr/>
            </a:pPr>
            <a:endParaRPr lang="es-ES" dirty="0"/>
          </a:p>
        </p:txBody>
      </p:sp>
      <p:sp>
        <p:nvSpPr>
          <p:cNvPr id="73" name="Rectangle 7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5" name="Straight Connector 7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18" name="Título 1">
            <a:extLst>
              <a:ext uri="{FF2B5EF4-FFF2-40B4-BE49-F238E27FC236}">
                <a16:creationId xmlns:a16="http://schemas.microsoft.com/office/drawing/2014/main" id="{5FEAAAC5-EFF0-4954-9D84-7DBD6BB25D82}"/>
              </a:ext>
            </a:extLst>
          </p:cNvPr>
          <p:cNvSpPr>
            <a:spLocks noGrp="1" noChangeArrowheads="1"/>
          </p:cNvSpPr>
          <p:nvPr>
            <p:ph type="title"/>
          </p:nvPr>
        </p:nvSpPr>
        <p:spPr>
          <a:xfrm>
            <a:off x="7829658" y="1253067"/>
            <a:ext cx="3371742" cy="4351866"/>
          </a:xfrm>
        </p:spPr>
        <p:txBody>
          <a:bodyPr anchor="ctr">
            <a:normAutofit/>
          </a:bodyPr>
          <a:lstStyle/>
          <a:p>
            <a:r>
              <a:rPr lang="es-ES" altLang="en-US" dirty="0">
                <a:solidFill>
                  <a:schemeClr val="bg1"/>
                </a:solidFill>
              </a:rPr>
              <a:t>Componentes del proceso de Planificación Estratégica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32DF095-DF8F-4D51-878D-AF519168EF6D}"/>
              </a:ext>
            </a:extLst>
          </p:cNvPr>
          <p:cNvSpPr>
            <a:spLocks noGrp="1"/>
          </p:cNvSpPr>
          <p:nvPr>
            <p:ph type="title"/>
          </p:nvPr>
        </p:nvSpPr>
        <p:spPr/>
        <p:txBody>
          <a:bodyPr/>
          <a:lstStyle/>
          <a:p>
            <a:pPr>
              <a:defRPr/>
            </a:pPr>
            <a:r>
              <a:rPr lang="es-ES" sz="3600" dirty="0">
                <a:latin typeface="+mn-lt"/>
              </a:rPr>
              <a:t>A. Misión </a:t>
            </a:r>
          </a:p>
        </p:txBody>
      </p:sp>
      <p:sp>
        <p:nvSpPr>
          <p:cNvPr id="10243" name="Marcador de contenido 4">
            <a:extLst>
              <a:ext uri="{FF2B5EF4-FFF2-40B4-BE49-F238E27FC236}">
                <a16:creationId xmlns:a16="http://schemas.microsoft.com/office/drawing/2014/main" id="{9C433CB3-7CEE-4064-9617-89EC48B12F65}"/>
              </a:ext>
            </a:extLst>
          </p:cNvPr>
          <p:cNvSpPr>
            <a:spLocks noGrp="1" noChangeArrowheads="1"/>
          </p:cNvSpPr>
          <p:nvPr>
            <p:ph idx="1"/>
          </p:nvPr>
        </p:nvSpPr>
        <p:spPr/>
        <p:txBody>
          <a:bodyPr/>
          <a:lstStyle/>
          <a:p>
            <a:r>
              <a:rPr lang="es-ES" altLang="en-US"/>
              <a:t>Propósito de la organización</a:t>
            </a:r>
          </a:p>
          <a:p>
            <a:r>
              <a:rPr lang="es-ES" altLang="en-US"/>
              <a:t>Qué hace: descripción de los productos finales (bienes y servicios que entrega).</a:t>
            </a:r>
          </a:p>
          <a:p>
            <a:r>
              <a:rPr lang="es-ES" altLang="en-US"/>
              <a:t>Para quiénes: identificación de los usuarios o beneficiarios.</a:t>
            </a:r>
          </a:p>
          <a:p>
            <a:r>
              <a:rPr lang="es-ES" altLang="en-US"/>
              <a:t>Cuál es el efecto que se espera lograr: resultado final</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3647</Words>
  <Application>Microsoft Office PowerPoint</Application>
  <PresentationFormat>Widescreen</PresentationFormat>
  <Paragraphs>555</Paragraphs>
  <Slides>65</Slides>
  <Notes>45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65</vt:i4>
      </vt:variant>
    </vt:vector>
  </HeadingPairs>
  <TitlesOfParts>
    <vt:vector size="81" baseType="lpstr">
      <vt:lpstr>Arial</vt:lpstr>
      <vt:lpstr>Arial Black</vt:lpstr>
      <vt:lpstr>Arial MT</vt:lpstr>
      <vt:lpstr>Bookman Old Style</vt:lpstr>
      <vt:lpstr>Calibri</vt:lpstr>
      <vt:lpstr>Comic Sans MS</vt:lpstr>
      <vt:lpstr>Tahoma</vt:lpstr>
      <vt:lpstr>Times New Roman</vt:lpstr>
      <vt:lpstr>Trebuchet MS</vt:lpstr>
      <vt:lpstr>Wingdings</vt:lpstr>
      <vt:lpstr>Wingdings 3</vt:lpstr>
      <vt:lpstr>Facet</vt:lpstr>
      <vt:lpstr>Gráfico</vt:lpstr>
      <vt:lpstr>Imagen</vt:lpstr>
      <vt:lpstr>Fotografía de Photo Editor</vt:lpstr>
      <vt:lpstr>Chart</vt:lpstr>
      <vt:lpstr>Planificación Estratégica -  Gestión</vt:lpstr>
      <vt:lpstr>PLANIFICACIÓN ESTRATÉGICA (PE)</vt:lpstr>
      <vt:lpstr>Características</vt:lpstr>
      <vt:lpstr>Proceso de toma de decisiones</vt:lpstr>
      <vt:lpstr>Vínculo entre Planificación Estratégica y el control de gestión</vt:lpstr>
      <vt:lpstr>PowerPoint Presentation</vt:lpstr>
      <vt:lpstr>Modelo básico de Planificación Estratégica</vt:lpstr>
      <vt:lpstr>Componentes del proceso de Planificación Estratégica</vt:lpstr>
      <vt:lpstr>A. Misión </vt:lpstr>
      <vt:lpstr>A. Misión  Importancia</vt:lpstr>
      <vt:lpstr>B. Visión</vt:lpstr>
      <vt:lpstr>B. Visión Importancia</vt:lpstr>
      <vt:lpstr>C. Objetivos estratégicos</vt:lpstr>
      <vt:lpstr>C. Objetivos estratégicos</vt:lpstr>
      <vt:lpstr>C. Objetivos estratégicos Características</vt:lpstr>
      <vt:lpstr>C. Objetivos estratégicos Pasos</vt:lpstr>
      <vt:lpstr>D. Estrategias y planes de acción </vt:lpstr>
      <vt:lpstr>D. Estrategias y planes de acción </vt:lpstr>
      <vt:lpstr>PowerPoint Presentation</vt:lpstr>
      <vt:lpstr>Evaluación Ambiental Estratégica</vt:lpstr>
      <vt:lpstr>PowerPoint Presentation</vt:lpstr>
      <vt:lpstr>Objetivos</vt:lpstr>
      <vt:lpstr>Contenidos</vt:lpstr>
      <vt:lpstr> Medio ambiente, ambiente o entorno  </vt:lpstr>
      <vt:lpstr>Componentes del ambiente</vt:lpstr>
      <vt:lpstr>PowerPoint Presentation</vt:lpstr>
      <vt:lpstr>PowerPoint Presentation</vt:lpstr>
      <vt:lpstr>PowerPoint Presentation</vt:lpstr>
      <vt:lpstr>PowerPoint Presentation</vt:lpstr>
      <vt:lpstr>Gestión Ambiental</vt:lpstr>
      <vt:lpstr>¿QUÉ es un Plan de Gestión Ambiental?</vt:lpstr>
      <vt:lpstr>PowerPoint Presentation</vt:lpstr>
      <vt:lpstr>PowerPoint Presentation</vt:lpstr>
      <vt:lpstr>PowerPoint Presentation</vt:lpstr>
      <vt:lpstr>Normativa que en Argentina exige la implementación de Planes de Gestión Ambiental</vt:lpstr>
      <vt:lpstr>PowerPoint Presentation</vt:lpstr>
      <vt:lpstr>PowerPoint Presentation</vt:lpstr>
      <vt:lpstr>PowerPoint Presentation</vt:lpstr>
      <vt:lpstr>PowerPoint Presentation</vt:lpstr>
      <vt:lpstr>Organización del Plan de Gestión Ambiental</vt:lpstr>
      <vt:lpstr>Programas de Gestión Ambiental</vt:lpstr>
      <vt:lpstr>Los Indicadores Ambientales en los Planes de Gestión Ambiental</vt:lpstr>
      <vt:lpstr>Los Indicadores Ambientales en los Planes de Gestión Ambiental</vt:lpstr>
      <vt:lpstr>PowerPoint Presentation</vt:lpstr>
      <vt:lpstr>Indicadores de Calidad del Agua</vt:lpstr>
      <vt:lpstr>Programa de Protección de Flora y Fauna</vt:lpstr>
      <vt:lpstr>Programa de Protección de Flora y Fauna</vt:lpstr>
      <vt:lpstr>Programa de Protección de Flora y Fauna</vt:lpstr>
      <vt:lpstr>Programa de Protección de los Recursos Hídricos</vt:lpstr>
      <vt:lpstr>Programa de Protección de los Recursos Hídricos</vt:lpstr>
      <vt:lpstr>Programa de Protección del Suelo</vt:lpstr>
      <vt:lpstr>Programa de Gestión de los Residuos y Efluentes</vt:lpstr>
      <vt:lpstr>Programa de Gestión de los Residuos y Efluentes</vt:lpstr>
      <vt:lpstr>PowerPoint Presentation</vt:lpstr>
      <vt:lpstr>  Programa de Capacitación</vt:lpstr>
      <vt:lpstr>PowerPoint Presentation</vt:lpstr>
      <vt:lpstr>Manual de Gestión Ambiental</vt:lpstr>
      <vt:lpstr>PowerPoint Presentation</vt:lpstr>
      <vt:lpstr>PowerPoint Presentation</vt:lpstr>
      <vt:lpstr>Auditorías del Plan de Gestión Ambiental</vt:lpstr>
      <vt:lpstr>PowerPoint Presentation</vt:lpstr>
      <vt:lpstr>PowerPoint Presentation</vt:lpstr>
      <vt:lpstr>La Mejora Continua</vt:lpstr>
      <vt:lpstr>Bibliografía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dc:title>
  <dc:creator>Teresa Reyna</dc:creator>
  <cp:lastModifiedBy>Teresa Reyna</cp:lastModifiedBy>
  <cp:revision>6</cp:revision>
  <dcterms:created xsi:type="dcterms:W3CDTF">2020-08-05T21:42:23Z</dcterms:created>
  <dcterms:modified xsi:type="dcterms:W3CDTF">2023-08-02T13:41:54Z</dcterms:modified>
</cp:coreProperties>
</file>